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60" r:id="rId5"/>
    <p:sldId id="259" r:id="rId6"/>
    <p:sldId id="273" r:id="rId7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zysztof Kwiatkowski" initials="KK" lastIdx="2" clrIdx="0">
    <p:extLst>
      <p:ext uri="{19B8F6BF-5375-455C-9EA6-DF929625EA0E}">
        <p15:presenceInfo xmlns:p15="http://schemas.microsoft.com/office/powerpoint/2012/main" userId="Krzysztof Kwiatkowski" providerId="None"/>
      </p:ext>
    </p:extLst>
  </p:cmAuthor>
  <p:cmAuthor id="2" name="emilka" initials="e" lastIdx="1" clrIdx="1">
    <p:extLst>
      <p:ext uri="{19B8F6BF-5375-455C-9EA6-DF929625EA0E}">
        <p15:presenceInfo xmlns:p15="http://schemas.microsoft.com/office/powerpoint/2012/main" userId="emilk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C004C"/>
    <a:srgbClr val="CC00FF"/>
    <a:srgbClr val="7D3FAE"/>
    <a:srgbClr val="EB97FF"/>
    <a:srgbClr val="008000"/>
    <a:srgbClr val="009900"/>
    <a:srgbClr val="FF9933"/>
    <a:srgbClr val="FFE989"/>
    <a:srgbClr val="FFCC00"/>
    <a:srgbClr val="F2B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 showGuides="1">
      <p:cViewPr varScale="1">
        <p:scale>
          <a:sx n="104" d="100"/>
          <a:sy n="104" d="100"/>
        </p:scale>
        <p:origin x="732" y="96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84DF0EE-A7D9-44E6-88C5-4CCA2FC4513A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7E20C38A-09EA-43F1-913B-C18BDFEAED15}">
      <dgm:prSet phldrT="[Tekst]" custT="1"/>
      <dgm:spPr>
        <a:solidFill>
          <a:srgbClr val="CCCCFF"/>
        </a:solidFill>
        <a:ln w="28575">
          <a:solidFill>
            <a:srgbClr val="A9177C"/>
          </a:solidFill>
        </a:ln>
      </dgm:spPr>
      <dgm:t>
        <a:bodyPr/>
        <a:lstStyle/>
        <a:p>
          <a:pPr>
            <a:buFont typeface="Wingdings" panose="05000000000000000000" pitchFamily="2" charset="2"/>
            <a:buChar char="v"/>
          </a:pPr>
          <a:r>
            <a:rPr kumimoji="0" lang="pl-PL" sz="28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+mn-lt"/>
              <a:ea typeface="+mn-ea"/>
              <a:cs typeface="+mn-cs"/>
              <a:sym typeface="Helvetica Neue"/>
            </a:rPr>
            <a:t>Baza partnerów KSOW +</a:t>
          </a:r>
          <a:endParaRPr lang="pl-PL" sz="2800" dirty="0">
            <a:solidFill>
              <a:schemeClr val="tx1"/>
            </a:solidFill>
          </a:endParaRPr>
        </a:p>
      </dgm:t>
    </dgm:pt>
    <dgm:pt modelId="{9EE40EC7-0950-4598-88FE-745EAB3EB203}" type="parTrans" cxnId="{55DF0E6C-2770-4C6A-837D-F57A8681C3D7}">
      <dgm:prSet/>
      <dgm:spPr/>
      <dgm:t>
        <a:bodyPr/>
        <a:lstStyle/>
        <a:p>
          <a:endParaRPr lang="pl-PL"/>
        </a:p>
      </dgm:t>
    </dgm:pt>
    <dgm:pt modelId="{F3D68FF0-8A8D-4F35-827A-CCCCDBE98E34}" type="sibTrans" cxnId="{55DF0E6C-2770-4C6A-837D-F57A8681C3D7}">
      <dgm:prSet/>
      <dgm:spPr/>
      <dgm:t>
        <a:bodyPr/>
        <a:lstStyle/>
        <a:p>
          <a:endParaRPr lang="pl-PL"/>
        </a:p>
      </dgm:t>
    </dgm:pt>
    <dgm:pt modelId="{861AA720-574F-4D4C-A63D-A784DDBA8AD8}">
      <dgm:prSet phldrT="[Tekst]" custT="1"/>
      <dgm:spPr>
        <a:solidFill>
          <a:srgbClr val="CCCCFF"/>
        </a:solidFill>
        <a:ln w="28575">
          <a:solidFill>
            <a:srgbClr val="A9177C"/>
          </a:solidFill>
        </a:ln>
      </dgm:spPr>
      <dgm:t>
        <a:bodyPr/>
        <a:lstStyle/>
        <a:p>
          <a:pPr>
            <a:buClrTx/>
            <a:buSzTx/>
            <a:buFont typeface="Wingdings" panose="05000000000000000000" pitchFamily="2" charset="2"/>
            <a:buChar char="v"/>
          </a:pPr>
          <a:r>
            <a:rPr lang="pl-PL" sz="2800" dirty="0">
              <a:solidFill>
                <a:schemeClr val="tx1"/>
              </a:solidFill>
            </a:rPr>
            <a:t>Nieformalne spotkania z partnerami KSOW+</a:t>
          </a:r>
        </a:p>
      </dgm:t>
    </dgm:pt>
    <dgm:pt modelId="{479CA8D2-F818-4197-AE7D-654FA3F999E7}" type="parTrans" cxnId="{61CCA147-BDD5-4750-B3C2-39A473DF4C76}">
      <dgm:prSet/>
      <dgm:spPr/>
      <dgm:t>
        <a:bodyPr/>
        <a:lstStyle/>
        <a:p>
          <a:endParaRPr lang="pl-PL"/>
        </a:p>
      </dgm:t>
    </dgm:pt>
    <dgm:pt modelId="{AB7855CB-EC0D-4E28-90B4-622E9942EB83}" type="sibTrans" cxnId="{61CCA147-BDD5-4750-B3C2-39A473DF4C76}">
      <dgm:prSet/>
      <dgm:spPr/>
      <dgm:t>
        <a:bodyPr/>
        <a:lstStyle/>
        <a:p>
          <a:endParaRPr lang="pl-PL"/>
        </a:p>
      </dgm:t>
    </dgm:pt>
    <dgm:pt modelId="{EB772543-EA46-447C-B947-009323640108}">
      <dgm:prSet phldrT="[Tekst]" custT="1"/>
      <dgm:spPr>
        <a:solidFill>
          <a:srgbClr val="CCCCFF"/>
        </a:solidFill>
        <a:ln w="28575">
          <a:solidFill>
            <a:srgbClr val="A9177C"/>
          </a:solidFill>
        </a:ln>
      </dgm:spPr>
      <dgm:t>
        <a:bodyPr/>
        <a:lstStyle/>
        <a:p>
          <a:r>
            <a:rPr lang="pl-PL" sz="2800" dirty="0">
              <a:solidFill>
                <a:schemeClr val="tx1"/>
              </a:solidFill>
            </a:rPr>
            <a:t>Spotkania grupowe</a:t>
          </a:r>
        </a:p>
      </dgm:t>
    </dgm:pt>
    <dgm:pt modelId="{52918010-3446-4F56-96E7-C403A643B10D}" type="parTrans" cxnId="{F5F073ED-71B3-43EA-A159-4B6C833A1C84}">
      <dgm:prSet/>
      <dgm:spPr/>
      <dgm:t>
        <a:bodyPr/>
        <a:lstStyle/>
        <a:p>
          <a:endParaRPr lang="pl-PL"/>
        </a:p>
      </dgm:t>
    </dgm:pt>
    <dgm:pt modelId="{EE8C425A-8C1E-468B-B0F7-11C969A45FC8}" type="sibTrans" cxnId="{F5F073ED-71B3-43EA-A159-4B6C833A1C84}">
      <dgm:prSet/>
      <dgm:spPr/>
      <dgm:t>
        <a:bodyPr/>
        <a:lstStyle/>
        <a:p>
          <a:endParaRPr lang="pl-PL"/>
        </a:p>
      </dgm:t>
    </dgm:pt>
    <dgm:pt modelId="{7D5D52F8-7A6D-4850-8DDD-1C1EE49DC260}" type="pres">
      <dgm:prSet presAssocID="{584DF0EE-A7D9-44E6-88C5-4CCA2FC4513A}" presName="linear" presStyleCnt="0">
        <dgm:presLayoutVars>
          <dgm:dir/>
          <dgm:animLvl val="lvl"/>
          <dgm:resizeHandles val="exact"/>
        </dgm:presLayoutVars>
      </dgm:prSet>
      <dgm:spPr/>
    </dgm:pt>
    <dgm:pt modelId="{37DB0AB6-8D40-4E0E-A05A-624684CC7E93}" type="pres">
      <dgm:prSet presAssocID="{7E20C38A-09EA-43F1-913B-C18BDFEAED15}" presName="parentLin" presStyleCnt="0"/>
      <dgm:spPr/>
    </dgm:pt>
    <dgm:pt modelId="{FE34A058-7A94-4E1B-81E2-397B69C4E411}" type="pres">
      <dgm:prSet presAssocID="{7E20C38A-09EA-43F1-913B-C18BDFEAED15}" presName="parentLeftMargin" presStyleLbl="node1" presStyleIdx="0" presStyleCnt="3"/>
      <dgm:spPr/>
    </dgm:pt>
    <dgm:pt modelId="{0F8C17BE-E974-4B76-ABD1-3CFB89F95E35}" type="pres">
      <dgm:prSet presAssocID="{7E20C38A-09EA-43F1-913B-C18BDFEAED15}" presName="parentText" presStyleLbl="node1" presStyleIdx="0" presStyleCnt="3" custScaleX="140678" custScaleY="187697" custLinFactNeighborX="-40578" custLinFactNeighborY="-5910">
        <dgm:presLayoutVars>
          <dgm:chMax val="0"/>
          <dgm:bulletEnabled val="1"/>
        </dgm:presLayoutVars>
      </dgm:prSet>
      <dgm:spPr/>
    </dgm:pt>
    <dgm:pt modelId="{0EFA272D-FCF1-4475-9069-9C6CDCC1802C}" type="pres">
      <dgm:prSet presAssocID="{7E20C38A-09EA-43F1-913B-C18BDFEAED15}" presName="negativeSpace" presStyleCnt="0"/>
      <dgm:spPr/>
    </dgm:pt>
    <dgm:pt modelId="{2DE0AF30-D099-45A7-B0F3-569597406CF4}" type="pres">
      <dgm:prSet presAssocID="{7E20C38A-09EA-43F1-913B-C18BDFEAED15}" presName="childText" presStyleLbl="conFgAcc1" presStyleIdx="0" presStyleCnt="3">
        <dgm:presLayoutVars>
          <dgm:bulletEnabled val="1"/>
        </dgm:presLayoutVars>
      </dgm:prSet>
      <dgm:spPr/>
    </dgm:pt>
    <dgm:pt modelId="{4C7705F5-8564-4F72-8D5A-15DFC899D12B}" type="pres">
      <dgm:prSet presAssocID="{F3D68FF0-8A8D-4F35-827A-CCCCDBE98E34}" presName="spaceBetweenRectangles" presStyleCnt="0"/>
      <dgm:spPr/>
    </dgm:pt>
    <dgm:pt modelId="{4E5106A2-BFEA-47F5-A4AF-D038C41B5B79}" type="pres">
      <dgm:prSet presAssocID="{861AA720-574F-4D4C-A63D-A784DDBA8AD8}" presName="parentLin" presStyleCnt="0"/>
      <dgm:spPr/>
    </dgm:pt>
    <dgm:pt modelId="{263B4AB6-A66E-4308-A9AC-0CEF12975BC1}" type="pres">
      <dgm:prSet presAssocID="{861AA720-574F-4D4C-A63D-A784DDBA8AD8}" presName="parentLeftMargin" presStyleLbl="node1" presStyleIdx="0" presStyleCnt="3"/>
      <dgm:spPr/>
    </dgm:pt>
    <dgm:pt modelId="{0C694228-1DEA-4722-97A5-1A2CD2900F1C}" type="pres">
      <dgm:prSet presAssocID="{861AA720-574F-4D4C-A63D-A784DDBA8AD8}" presName="parentText" presStyleLbl="node1" presStyleIdx="1" presStyleCnt="3" custScaleX="135227" custScaleY="183168" custLinFactNeighborX="-42965" custLinFactNeighborY="-1079">
        <dgm:presLayoutVars>
          <dgm:chMax val="0"/>
          <dgm:bulletEnabled val="1"/>
        </dgm:presLayoutVars>
      </dgm:prSet>
      <dgm:spPr/>
    </dgm:pt>
    <dgm:pt modelId="{ECD157B1-E8BB-4644-8E56-8BBBA2D5F49E}" type="pres">
      <dgm:prSet presAssocID="{861AA720-574F-4D4C-A63D-A784DDBA8AD8}" presName="negativeSpace" presStyleCnt="0"/>
      <dgm:spPr/>
    </dgm:pt>
    <dgm:pt modelId="{91BB2F94-7692-4743-8CAD-6A002ECA32FC}" type="pres">
      <dgm:prSet presAssocID="{861AA720-574F-4D4C-A63D-A784DDBA8AD8}" presName="childText" presStyleLbl="conFgAcc1" presStyleIdx="1" presStyleCnt="3">
        <dgm:presLayoutVars>
          <dgm:bulletEnabled val="1"/>
        </dgm:presLayoutVars>
      </dgm:prSet>
      <dgm:spPr/>
    </dgm:pt>
    <dgm:pt modelId="{36549F94-CB9B-4B6C-98FE-7C6A565697C2}" type="pres">
      <dgm:prSet presAssocID="{AB7855CB-EC0D-4E28-90B4-622E9942EB83}" presName="spaceBetweenRectangles" presStyleCnt="0"/>
      <dgm:spPr/>
    </dgm:pt>
    <dgm:pt modelId="{66E6D6C8-B789-498D-B3A0-8C1CA28B2DC1}" type="pres">
      <dgm:prSet presAssocID="{EB772543-EA46-447C-B947-009323640108}" presName="parentLin" presStyleCnt="0"/>
      <dgm:spPr/>
    </dgm:pt>
    <dgm:pt modelId="{24CAA975-49D8-408C-9A74-58ACDC0E7FD1}" type="pres">
      <dgm:prSet presAssocID="{EB772543-EA46-447C-B947-009323640108}" presName="parentLeftMargin" presStyleLbl="node1" presStyleIdx="1" presStyleCnt="3"/>
      <dgm:spPr/>
    </dgm:pt>
    <dgm:pt modelId="{69D00B59-DB3F-4794-AC03-E63516674654}" type="pres">
      <dgm:prSet presAssocID="{EB772543-EA46-447C-B947-009323640108}" presName="parentText" presStyleLbl="node1" presStyleIdx="2" presStyleCnt="3" custScaleX="138961" custScaleY="180688" custLinFactNeighborX="-41849" custLinFactNeighborY="1422">
        <dgm:presLayoutVars>
          <dgm:chMax val="0"/>
          <dgm:bulletEnabled val="1"/>
        </dgm:presLayoutVars>
      </dgm:prSet>
      <dgm:spPr/>
    </dgm:pt>
    <dgm:pt modelId="{FA21493B-EEC9-4756-A0CC-77D285CBF40C}" type="pres">
      <dgm:prSet presAssocID="{EB772543-EA46-447C-B947-009323640108}" presName="negativeSpace" presStyleCnt="0"/>
      <dgm:spPr/>
    </dgm:pt>
    <dgm:pt modelId="{FC0C84AA-3533-4F19-B8B3-535748AB9FDC}" type="pres">
      <dgm:prSet presAssocID="{EB772543-EA46-447C-B947-009323640108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7F7BEB1A-0871-4CC6-A061-DECABA8F746F}" type="presOf" srcId="{7E20C38A-09EA-43F1-913B-C18BDFEAED15}" destId="{0F8C17BE-E974-4B76-ABD1-3CFB89F95E35}" srcOrd="1" destOrd="0" presId="urn:microsoft.com/office/officeart/2005/8/layout/list1"/>
    <dgm:cxn modelId="{23146022-5D40-483D-A2AC-584F7577E125}" type="presOf" srcId="{EB772543-EA46-447C-B947-009323640108}" destId="{24CAA975-49D8-408C-9A74-58ACDC0E7FD1}" srcOrd="0" destOrd="0" presId="urn:microsoft.com/office/officeart/2005/8/layout/list1"/>
    <dgm:cxn modelId="{61CCA147-BDD5-4750-B3C2-39A473DF4C76}" srcId="{584DF0EE-A7D9-44E6-88C5-4CCA2FC4513A}" destId="{861AA720-574F-4D4C-A63D-A784DDBA8AD8}" srcOrd="1" destOrd="0" parTransId="{479CA8D2-F818-4197-AE7D-654FA3F999E7}" sibTransId="{AB7855CB-EC0D-4E28-90B4-622E9942EB83}"/>
    <dgm:cxn modelId="{55DF0E6C-2770-4C6A-837D-F57A8681C3D7}" srcId="{584DF0EE-A7D9-44E6-88C5-4CCA2FC4513A}" destId="{7E20C38A-09EA-43F1-913B-C18BDFEAED15}" srcOrd="0" destOrd="0" parTransId="{9EE40EC7-0950-4598-88FE-745EAB3EB203}" sibTransId="{F3D68FF0-8A8D-4F35-827A-CCCCDBE98E34}"/>
    <dgm:cxn modelId="{8A1D5B57-CCFF-4753-8EC1-25E77B166AFB}" type="presOf" srcId="{EB772543-EA46-447C-B947-009323640108}" destId="{69D00B59-DB3F-4794-AC03-E63516674654}" srcOrd="1" destOrd="0" presId="urn:microsoft.com/office/officeart/2005/8/layout/list1"/>
    <dgm:cxn modelId="{764814A1-06CF-400C-88B8-14A6D1A9C43D}" type="presOf" srcId="{584DF0EE-A7D9-44E6-88C5-4CCA2FC4513A}" destId="{7D5D52F8-7A6D-4850-8DDD-1C1EE49DC260}" srcOrd="0" destOrd="0" presId="urn:microsoft.com/office/officeart/2005/8/layout/list1"/>
    <dgm:cxn modelId="{543E7AC6-E737-4291-90F1-BB0508F8CB91}" type="presOf" srcId="{861AA720-574F-4D4C-A63D-A784DDBA8AD8}" destId="{263B4AB6-A66E-4308-A9AC-0CEF12975BC1}" srcOrd="0" destOrd="0" presId="urn:microsoft.com/office/officeart/2005/8/layout/list1"/>
    <dgm:cxn modelId="{D5A738E6-9C5F-402E-8A2B-169B1776CBB8}" type="presOf" srcId="{861AA720-574F-4D4C-A63D-A784DDBA8AD8}" destId="{0C694228-1DEA-4722-97A5-1A2CD2900F1C}" srcOrd="1" destOrd="0" presId="urn:microsoft.com/office/officeart/2005/8/layout/list1"/>
    <dgm:cxn modelId="{F5F073ED-71B3-43EA-A159-4B6C833A1C84}" srcId="{584DF0EE-A7D9-44E6-88C5-4CCA2FC4513A}" destId="{EB772543-EA46-447C-B947-009323640108}" srcOrd="2" destOrd="0" parTransId="{52918010-3446-4F56-96E7-C403A643B10D}" sibTransId="{EE8C425A-8C1E-468B-B0F7-11C969A45FC8}"/>
    <dgm:cxn modelId="{E8D2C7F1-D9C5-408C-8AFA-4592159AF371}" type="presOf" srcId="{7E20C38A-09EA-43F1-913B-C18BDFEAED15}" destId="{FE34A058-7A94-4E1B-81E2-397B69C4E411}" srcOrd="0" destOrd="0" presId="urn:microsoft.com/office/officeart/2005/8/layout/list1"/>
    <dgm:cxn modelId="{0DD4CAE8-8EB0-4E88-816D-AE5985B0EA37}" type="presParOf" srcId="{7D5D52F8-7A6D-4850-8DDD-1C1EE49DC260}" destId="{37DB0AB6-8D40-4E0E-A05A-624684CC7E93}" srcOrd="0" destOrd="0" presId="urn:microsoft.com/office/officeart/2005/8/layout/list1"/>
    <dgm:cxn modelId="{C6BADB81-5AE3-45F6-9462-5DFC5043FFD9}" type="presParOf" srcId="{37DB0AB6-8D40-4E0E-A05A-624684CC7E93}" destId="{FE34A058-7A94-4E1B-81E2-397B69C4E411}" srcOrd="0" destOrd="0" presId="urn:microsoft.com/office/officeart/2005/8/layout/list1"/>
    <dgm:cxn modelId="{B93F9975-2F1B-43E1-8B13-363CFB5DD2EB}" type="presParOf" srcId="{37DB0AB6-8D40-4E0E-A05A-624684CC7E93}" destId="{0F8C17BE-E974-4B76-ABD1-3CFB89F95E35}" srcOrd="1" destOrd="0" presId="urn:microsoft.com/office/officeart/2005/8/layout/list1"/>
    <dgm:cxn modelId="{F8D23285-9E2D-4B89-8190-FF87627FAFB0}" type="presParOf" srcId="{7D5D52F8-7A6D-4850-8DDD-1C1EE49DC260}" destId="{0EFA272D-FCF1-4475-9069-9C6CDCC1802C}" srcOrd="1" destOrd="0" presId="urn:microsoft.com/office/officeart/2005/8/layout/list1"/>
    <dgm:cxn modelId="{A16E2834-CEC7-4E6E-B739-0EA50A00D032}" type="presParOf" srcId="{7D5D52F8-7A6D-4850-8DDD-1C1EE49DC260}" destId="{2DE0AF30-D099-45A7-B0F3-569597406CF4}" srcOrd="2" destOrd="0" presId="urn:microsoft.com/office/officeart/2005/8/layout/list1"/>
    <dgm:cxn modelId="{2FF41DC8-AAA6-4777-B916-45B7FD661854}" type="presParOf" srcId="{7D5D52F8-7A6D-4850-8DDD-1C1EE49DC260}" destId="{4C7705F5-8564-4F72-8D5A-15DFC899D12B}" srcOrd="3" destOrd="0" presId="urn:microsoft.com/office/officeart/2005/8/layout/list1"/>
    <dgm:cxn modelId="{98F7A04D-7231-4B2B-B8CC-7B5250FDDC1B}" type="presParOf" srcId="{7D5D52F8-7A6D-4850-8DDD-1C1EE49DC260}" destId="{4E5106A2-BFEA-47F5-A4AF-D038C41B5B79}" srcOrd="4" destOrd="0" presId="urn:microsoft.com/office/officeart/2005/8/layout/list1"/>
    <dgm:cxn modelId="{7D44E9AF-ADCB-429E-BF50-8B60F6205143}" type="presParOf" srcId="{4E5106A2-BFEA-47F5-A4AF-D038C41B5B79}" destId="{263B4AB6-A66E-4308-A9AC-0CEF12975BC1}" srcOrd="0" destOrd="0" presId="urn:microsoft.com/office/officeart/2005/8/layout/list1"/>
    <dgm:cxn modelId="{EAA71A59-F797-4787-B17E-9CF777F86BAC}" type="presParOf" srcId="{4E5106A2-BFEA-47F5-A4AF-D038C41B5B79}" destId="{0C694228-1DEA-4722-97A5-1A2CD2900F1C}" srcOrd="1" destOrd="0" presId="urn:microsoft.com/office/officeart/2005/8/layout/list1"/>
    <dgm:cxn modelId="{EB67892B-BA9B-4C82-AAF8-224EE01A959D}" type="presParOf" srcId="{7D5D52F8-7A6D-4850-8DDD-1C1EE49DC260}" destId="{ECD157B1-E8BB-4644-8E56-8BBBA2D5F49E}" srcOrd="5" destOrd="0" presId="urn:microsoft.com/office/officeart/2005/8/layout/list1"/>
    <dgm:cxn modelId="{600DE5B9-09C6-41F7-8F59-17A85C83DC1B}" type="presParOf" srcId="{7D5D52F8-7A6D-4850-8DDD-1C1EE49DC260}" destId="{91BB2F94-7692-4743-8CAD-6A002ECA32FC}" srcOrd="6" destOrd="0" presId="urn:microsoft.com/office/officeart/2005/8/layout/list1"/>
    <dgm:cxn modelId="{3E1D602B-5B08-4666-8E89-A4FAC5D06F7C}" type="presParOf" srcId="{7D5D52F8-7A6D-4850-8DDD-1C1EE49DC260}" destId="{36549F94-CB9B-4B6C-98FE-7C6A565697C2}" srcOrd="7" destOrd="0" presId="urn:microsoft.com/office/officeart/2005/8/layout/list1"/>
    <dgm:cxn modelId="{25159336-23E4-416E-BE0F-CACD5D0F42C1}" type="presParOf" srcId="{7D5D52F8-7A6D-4850-8DDD-1C1EE49DC260}" destId="{66E6D6C8-B789-498D-B3A0-8C1CA28B2DC1}" srcOrd="8" destOrd="0" presId="urn:microsoft.com/office/officeart/2005/8/layout/list1"/>
    <dgm:cxn modelId="{A35B8A29-05E1-46DC-8BB2-103CD1314893}" type="presParOf" srcId="{66E6D6C8-B789-498D-B3A0-8C1CA28B2DC1}" destId="{24CAA975-49D8-408C-9A74-58ACDC0E7FD1}" srcOrd="0" destOrd="0" presId="urn:microsoft.com/office/officeart/2005/8/layout/list1"/>
    <dgm:cxn modelId="{A340AA3F-DB99-42AE-A48D-25A9FA456DE4}" type="presParOf" srcId="{66E6D6C8-B789-498D-B3A0-8C1CA28B2DC1}" destId="{69D00B59-DB3F-4794-AC03-E63516674654}" srcOrd="1" destOrd="0" presId="urn:microsoft.com/office/officeart/2005/8/layout/list1"/>
    <dgm:cxn modelId="{4B2D2C18-19C9-44F2-A02C-6392E568FEA0}" type="presParOf" srcId="{7D5D52F8-7A6D-4850-8DDD-1C1EE49DC260}" destId="{FA21493B-EEC9-4756-A0CC-77D285CBF40C}" srcOrd="9" destOrd="0" presId="urn:microsoft.com/office/officeart/2005/8/layout/list1"/>
    <dgm:cxn modelId="{E850926F-9EDC-4520-9D46-716AF5F58E2E}" type="presParOf" srcId="{7D5D52F8-7A6D-4850-8DDD-1C1EE49DC260}" destId="{FC0C84AA-3533-4F19-B8B3-535748AB9FDC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7BED660-6810-47C6-AEE9-3154F3DD03F7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71D616D2-9749-4C6C-947D-487A936D3C40}">
      <dgm:prSet phldrT="[Tekst]"/>
      <dgm:spPr>
        <a:solidFill>
          <a:schemeClr val="accent6">
            <a:lumMod val="40000"/>
            <a:lumOff val="60000"/>
          </a:schemeClr>
        </a:solidFill>
        <a:ln w="19050">
          <a:solidFill>
            <a:schemeClr val="accent6"/>
          </a:solidFill>
        </a:ln>
      </dgm:spPr>
      <dgm:t>
        <a:bodyPr/>
        <a:lstStyle/>
        <a:p>
          <a:pPr>
            <a:buFont typeface="Arial" panose="020B0604020202020204" pitchFamily="34" charset="0"/>
            <a:buChar char="•"/>
          </a:pPr>
          <a:r>
            <a:rPr kumimoji="0" lang="pl-PL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+mn-lt"/>
              <a:ea typeface="+mn-ea"/>
              <a:cs typeface="+mn-cs"/>
              <a:sym typeface="Helvetica Neue"/>
            </a:rPr>
            <a:t>Wspólna realizacja projektów</a:t>
          </a:r>
          <a:endParaRPr lang="pl-PL" dirty="0">
            <a:solidFill>
              <a:schemeClr val="tx1"/>
            </a:solidFill>
          </a:endParaRPr>
        </a:p>
      </dgm:t>
    </dgm:pt>
    <dgm:pt modelId="{E92D8A8F-38FA-4C27-824C-AEC00099734C}" type="parTrans" cxnId="{4408A6D4-F484-400B-B1D6-A6C0472CDE03}">
      <dgm:prSet/>
      <dgm:spPr/>
      <dgm:t>
        <a:bodyPr/>
        <a:lstStyle/>
        <a:p>
          <a:endParaRPr lang="pl-PL"/>
        </a:p>
      </dgm:t>
    </dgm:pt>
    <dgm:pt modelId="{254226FF-3214-44D9-86ED-7A1A83E0BC7B}" type="sibTrans" cxnId="{4408A6D4-F484-400B-B1D6-A6C0472CDE03}">
      <dgm:prSet/>
      <dgm:spPr>
        <a:solidFill>
          <a:srgbClr val="660066"/>
        </a:solidFill>
        <a:ln>
          <a:solidFill>
            <a:srgbClr val="660066"/>
          </a:solidFill>
        </a:ln>
      </dgm:spPr>
      <dgm:t>
        <a:bodyPr/>
        <a:lstStyle/>
        <a:p>
          <a:endParaRPr lang="pl-PL"/>
        </a:p>
      </dgm:t>
    </dgm:pt>
    <dgm:pt modelId="{8A145442-E7B2-4078-9302-162E828DD6E8}">
      <dgm:prSet phldrT="[Tekst]"/>
      <dgm:spPr>
        <a:solidFill>
          <a:srgbClr val="F3A671"/>
        </a:solidFill>
        <a:ln w="19050">
          <a:solidFill>
            <a:schemeClr val="accent2">
              <a:lumMod val="75000"/>
            </a:schemeClr>
          </a:solidFill>
        </a:ln>
      </dgm:spPr>
      <dgm:t>
        <a:bodyPr/>
        <a:lstStyle/>
        <a:p>
          <a:pPr>
            <a:buClrTx/>
            <a:buSzTx/>
            <a:buFont typeface="Arial" panose="020B0604020202020204" pitchFamily="34" charset="0"/>
            <a:buChar char="•"/>
          </a:pPr>
          <a:r>
            <a:rPr lang="pl-PL" dirty="0">
              <a:solidFill>
                <a:schemeClr val="tx1"/>
              </a:solidFill>
            </a:rPr>
            <a:t>Udział w konsultacjach, ankietach</a:t>
          </a:r>
        </a:p>
      </dgm:t>
    </dgm:pt>
    <dgm:pt modelId="{0A4DD6B0-650E-4638-8522-D366E5B12348}" type="parTrans" cxnId="{0C521D24-2C38-4A4F-B9EB-51B0D31F2F96}">
      <dgm:prSet/>
      <dgm:spPr/>
      <dgm:t>
        <a:bodyPr/>
        <a:lstStyle/>
        <a:p>
          <a:endParaRPr lang="pl-PL"/>
        </a:p>
      </dgm:t>
    </dgm:pt>
    <dgm:pt modelId="{4576FAFF-A609-4CB4-B616-3491B4089348}" type="sibTrans" cxnId="{0C521D24-2C38-4A4F-B9EB-51B0D31F2F96}">
      <dgm:prSet/>
      <dgm:spPr/>
      <dgm:t>
        <a:bodyPr/>
        <a:lstStyle/>
        <a:p>
          <a:endParaRPr lang="pl-PL"/>
        </a:p>
      </dgm:t>
    </dgm:pt>
    <dgm:pt modelId="{D232256B-5476-4F65-A0E3-8E9FF7B2F1CD}">
      <dgm:prSet/>
      <dgm:spPr>
        <a:solidFill>
          <a:schemeClr val="accent4">
            <a:lumMod val="40000"/>
            <a:lumOff val="60000"/>
          </a:schemeClr>
        </a:solidFill>
        <a:ln w="19050">
          <a:solidFill>
            <a:schemeClr val="accent4">
              <a:lumMod val="75000"/>
            </a:schemeClr>
          </a:solidFill>
        </a:ln>
      </dgm:spPr>
      <dgm:t>
        <a:bodyPr/>
        <a:lstStyle/>
        <a:p>
          <a:r>
            <a:rPr kumimoji="0" lang="pl-PL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+mn-lt"/>
              <a:ea typeface="+mn-ea"/>
              <a:cs typeface="+mn-cs"/>
              <a:sym typeface="Helvetica Neue"/>
            </a:rPr>
            <a:t>Uczestnictwo w wydarzeniach naszych oraz europejskich  </a:t>
          </a:r>
          <a:endParaRPr lang="pl-PL" dirty="0">
            <a:solidFill>
              <a:schemeClr val="tx1"/>
            </a:solidFill>
          </a:endParaRPr>
        </a:p>
      </dgm:t>
    </dgm:pt>
    <dgm:pt modelId="{32146E25-2829-478C-8602-863C73C0D48A}" type="parTrans" cxnId="{1C4DACAE-9F62-41D1-B84A-932AEC621215}">
      <dgm:prSet/>
      <dgm:spPr/>
      <dgm:t>
        <a:bodyPr/>
        <a:lstStyle/>
        <a:p>
          <a:endParaRPr lang="pl-PL"/>
        </a:p>
      </dgm:t>
    </dgm:pt>
    <dgm:pt modelId="{42DAF30B-1D3A-4C37-8A2F-344A8974092F}" type="sibTrans" cxnId="{1C4DACAE-9F62-41D1-B84A-932AEC621215}">
      <dgm:prSet/>
      <dgm:spPr/>
      <dgm:t>
        <a:bodyPr/>
        <a:lstStyle/>
        <a:p>
          <a:endParaRPr lang="pl-PL"/>
        </a:p>
      </dgm:t>
    </dgm:pt>
    <dgm:pt modelId="{9D024A5D-E721-4549-AECA-953BB6A0476F}">
      <dgm:prSet/>
      <dgm:spPr>
        <a:solidFill>
          <a:srgbClr val="F090D2"/>
        </a:solidFill>
        <a:ln w="19050">
          <a:solidFill>
            <a:srgbClr val="A9177C"/>
          </a:solidFill>
        </a:ln>
      </dgm:spPr>
      <dgm:t>
        <a:bodyPr/>
        <a:lstStyle/>
        <a:p>
          <a:r>
            <a:rPr lang="pl-PL" dirty="0">
              <a:solidFill>
                <a:schemeClr val="tx1"/>
              </a:solidFill>
            </a:rPr>
            <a:t>Wymiana informacji</a:t>
          </a:r>
        </a:p>
      </dgm:t>
    </dgm:pt>
    <dgm:pt modelId="{82270FF8-2FF6-41C3-9EFB-CB7AA7175C66}" type="parTrans" cxnId="{28E3A748-E30E-424B-BCD9-1875A1CA36D0}">
      <dgm:prSet/>
      <dgm:spPr/>
      <dgm:t>
        <a:bodyPr/>
        <a:lstStyle/>
        <a:p>
          <a:endParaRPr lang="pl-PL"/>
        </a:p>
      </dgm:t>
    </dgm:pt>
    <dgm:pt modelId="{57ABCAEC-A643-4704-B3F5-C40C2FBAF234}" type="sibTrans" cxnId="{28E3A748-E30E-424B-BCD9-1875A1CA36D0}">
      <dgm:prSet/>
      <dgm:spPr/>
      <dgm:t>
        <a:bodyPr/>
        <a:lstStyle/>
        <a:p>
          <a:endParaRPr lang="pl-PL"/>
        </a:p>
      </dgm:t>
    </dgm:pt>
    <dgm:pt modelId="{1939B671-ABAC-4DFA-A51D-B02E42821C99}" type="pres">
      <dgm:prSet presAssocID="{67BED660-6810-47C6-AEE9-3154F3DD03F7}" presName="Name0" presStyleCnt="0">
        <dgm:presLayoutVars>
          <dgm:chMax val="7"/>
          <dgm:chPref val="7"/>
          <dgm:dir/>
        </dgm:presLayoutVars>
      </dgm:prSet>
      <dgm:spPr/>
    </dgm:pt>
    <dgm:pt modelId="{FE66FC49-8CCC-41E0-95EE-B74B0D3E1EDC}" type="pres">
      <dgm:prSet presAssocID="{67BED660-6810-47C6-AEE9-3154F3DD03F7}" presName="Name1" presStyleCnt="0"/>
      <dgm:spPr/>
    </dgm:pt>
    <dgm:pt modelId="{BA87C5CF-2B24-4628-9410-E248DE71BC51}" type="pres">
      <dgm:prSet presAssocID="{67BED660-6810-47C6-AEE9-3154F3DD03F7}" presName="cycle" presStyleCnt="0"/>
      <dgm:spPr/>
    </dgm:pt>
    <dgm:pt modelId="{5CBC0FE3-AC00-4FA5-A0EF-545B9F11E45E}" type="pres">
      <dgm:prSet presAssocID="{67BED660-6810-47C6-AEE9-3154F3DD03F7}" presName="srcNode" presStyleLbl="node1" presStyleIdx="0" presStyleCnt="4"/>
      <dgm:spPr/>
    </dgm:pt>
    <dgm:pt modelId="{58316A28-B4A4-4D8A-A8AF-D5F385711190}" type="pres">
      <dgm:prSet presAssocID="{67BED660-6810-47C6-AEE9-3154F3DD03F7}" presName="conn" presStyleLbl="parChTrans1D2" presStyleIdx="0" presStyleCnt="1"/>
      <dgm:spPr/>
    </dgm:pt>
    <dgm:pt modelId="{847C57A3-BF06-4BC6-A281-F60BEC8E6D2E}" type="pres">
      <dgm:prSet presAssocID="{67BED660-6810-47C6-AEE9-3154F3DD03F7}" presName="extraNode" presStyleLbl="node1" presStyleIdx="0" presStyleCnt="4"/>
      <dgm:spPr/>
    </dgm:pt>
    <dgm:pt modelId="{57A4DCE9-D713-4F8D-8AFF-EF2524BFB5BC}" type="pres">
      <dgm:prSet presAssocID="{67BED660-6810-47C6-AEE9-3154F3DD03F7}" presName="dstNode" presStyleLbl="node1" presStyleIdx="0" presStyleCnt="4"/>
      <dgm:spPr/>
    </dgm:pt>
    <dgm:pt modelId="{EC8749BE-F052-42E8-B744-31965649B5F5}" type="pres">
      <dgm:prSet presAssocID="{71D616D2-9749-4C6C-947D-487A936D3C40}" presName="text_1" presStyleLbl="node1" presStyleIdx="0" presStyleCnt="4">
        <dgm:presLayoutVars>
          <dgm:bulletEnabled val="1"/>
        </dgm:presLayoutVars>
      </dgm:prSet>
      <dgm:spPr/>
    </dgm:pt>
    <dgm:pt modelId="{6A5DBAA7-698C-46BD-BACA-7AA061B1F029}" type="pres">
      <dgm:prSet presAssocID="{71D616D2-9749-4C6C-947D-487A936D3C40}" presName="accent_1" presStyleCnt="0"/>
      <dgm:spPr/>
    </dgm:pt>
    <dgm:pt modelId="{3D1C686E-280A-4D95-9043-262022DA35FB}" type="pres">
      <dgm:prSet presAssocID="{71D616D2-9749-4C6C-947D-487A936D3C40}" presName="accentRepeatNode" presStyleLbl="solidFgAcc1" presStyleIdx="0" presStyleCnt="4"/>
      <dgm:spPr>
        <a:solidFill>
          <a:schemeClr val="accent6">
            <a:lumMod val="40000"/>
            <a:lumOff val="60000"/>
          </a:schemeClr>
        </a:solidFill>
        <a:ln w="19050">
          <a:solidFill>
            <a:schemeClr val="accent6">
              <a:lumMod val="75000"/>
            </a:schemeClr>
          </a:solidFill>
        </a:ln>
      </dgm:spPr>
    </dgm:pt>
    <dgm:pt modelId="{B8762974-680E-4F45-902C-18C8B9849E29}" type="pres">
      <dgm:prSet presAssocID="{D232256B-5476-4F65-A0E3-8E9FF7B2F1CD}" presName="text_2" presStyleLbl="node1" presStyleIdx="1" presStyleCnt="4">
        <dgm:presLayoutVars>
          <dgm:bulletEnabled val="1"/>
        </dgm:presLayoutVars>
      </dgm:prSet>
      <dgm:spPr/>
    </dgm:pt>
    <dgm:pt modelId="{4B439890-4795-4819-B76B-1639469EEAAE}" type="pres">
      <dgm:prSet presAssocID="{D232256B-5476-4F65-A0E3-8E9FF7B2F1CD}" presName="accent_2" presStyleCnt="0"/>
      <dgm:spPr/>
    </dgm:pt>
    <dgm:pt modelId="{898EF408-0083-4CBC-A729-35A6E018C0C9}" type="pres">
      <dgm:prSet presAssocID="{D232256B-5476-4F65-A0E3-8E9FF7B2F1CD}" presName="accentRepeatNode" presStyleLbl="solidFgAcc1" presStyleIdx="1" presStyleCnt="4"/>
      <dgm:spPr>
        <a:solidFill>
          <a:schemeClr val="accent4">
            <a:lumMod val="40000"/>
            <a:lumOff val="60000"/>
          </a:schemeClr>
        </a:solidFill>
        <a:ln w="19050">
          <a:solidFill>
            <a:schemeClr val="accent4">
              <a:lumMod val="75000"/>
            </a:schemeClr>
          </a:solidFill>
        </a:ln>
      </dgm:spPr>
    </dgm:pt>
    <dgm:pt modelId="{A1630321-9196-4CFD-AD20-23FD6DCFC6FD}" type="pres">
      <dgm:prSet presAssocID="{8A145442-E7B2-4078-9302-162E828DD6E8}" presName="text_3" presStyleLbl="node1" presStyleIdx="2" presStyleCnt="4">
        <dgm:presLayoutVars>
          <dgm:bulletEnabled val="1"/>
        </dgm:presLayoutVars>
      </dgm:prSet>
      <dgm:spPr/>
    </dgm:pt>
    <dgm:pt modelId="{84108A1E-864F-44C2-967F-AC890AF840C7}" type="pres">
      <dgm:prSet presAssocID="{8A145442-E7B2-4078-9302-162E828DD6E8}" presName="accent_3" presStyleCnt="0"/>
      <dgm:spPr/>
    </dgm:pt>
    <dgm:pt modelId="{F8CE7BFC-DA8B-4760-8706-630C1E668E0E}" type="pres">
      <dgm:prSet presAssocID="{8A145442-E7B2-4078-9302-162E828DD6E8}" presName="accentRepeatNode" presStyleLbl="solidFgAcc1" presStyleIdx="2" presStyleCnt="4"/>
      <dgm:spPr>
        <a:solidFill>
          <a:srgbClr val="F3A671"/>
        </a:solidFill>
        <a:ln w="19050">
          <a:solidFill>
            <a:schemeClr val="accent2">
              <a:lumMod val="75000"/>
            </a:schemeClr>
          </a:solidFill>
        </a:ln>
      </dgm:spPr>
    </dgm:pt>
    <dgm:pt modelId="{472A5095-A97B-42B0-B1BC-A0E6C15FEA37}" type="pres">
      <dgm:prSet presAssocID="{9D024A5D-E721-4549-AECA-953BB6A0476F}" presName="text_4" presStyleLbl="node1" presStyleIdx="3" presStyleCnt="4">
        <dgm:presLayoutVars>
          <dgm:bulletEnabled val="1"/>
        </dgm:presLayoutVars>
      </dgm:prSet>
      <dgm:spPr/>
    </dgm:pt>
    <dgm:pt modelId="{7F562268-36BB-4270-8D2D-657A73A65BDE}" type="pres">
      <dgm:prSet presAssocID="{9D024A5D-E721-4549-AECA-953BB6A0476F}" presName="accent_4" presStyleCnt="0"/>
      <dgm:spPr/>
    </dgm:pt>
    <dgm:pt modelId="{5E5BFC4D-5AF9-4074-968B-21AE19F301DF}" type="pres">
      <dgm:prSet presAssocID="{9D024A5D-E721-4549-AECA-953BB6A0476F}" presName="accentRepeatNode" presStyleLbl="solidFgAcc1" presStyleIdx="3" presStyleCnt="4"/>
      <dgm:spPr>
        <a:solidFill>
          <a:srgbClr val="F090D2"/>
        </a:solidFill>
        <a:ln w="19050">
          <a:solidFill>
            <a:srgbClr val="A9177C"/>
          </a:solidFill>
        </a:ln>
      </dgm:spPr>
    </dgm:pt>
  </dgm:ptLst>
  <dgm:cxnLst>
    <dgm:cxn modelId="{0C521D24-2C38-4A4F-B9EB-51B0D31F2F96}" srcId="{67BED660-6810-47C6-AEE9-3154F3DD03F7}" destId="{8A145442-E7B2-4078-9302-162E828DD6E8}" srcOrd="2" destOrd="0" parTransId="{0A4DD6B0-650E-4638-8522-D366E5B12348}" sibTransId="{4576FAFF-A609-4CB4-B616-3491B4089348}"/>
    <dgm:cxn modelId="{764ABC5E-34C3-4AFC-83BA-54D4C1E3FAC7}" type="presOf" srcId="{71D616D2-9749-4C6C-947D-487A936D3C40}" destId="{EC8749BE-F052-42E8-B744-31965649B5F5}" srcOrd="0" destOrd="0" presId="urn:microsoft.com/office/officeart/2008/layout/VerticalCurvedList"/>
    <dgm:cxn modelId="{28E3A748-E30E-424B-BCD9-1875A1CA36D0}" srcId="{67BED660-6810-47C6-AEE9-3154F3DD03F7}" destId="{9D024A5D-E721-4549-AECA-953BB6A0476F}" srcOrd="3" destOrd="0" parTransId="{82270FF8-2FF6-41C3-9EFB-CB7AA7175C66}" sibTransId="{57ABCAEC-A643-4704-B3F5-C40C2FBAF234}"/>
    <dgm:cxn modelId="{A8D92594-1FD3-4227-97FE-4BC21C26C05A}" type="presOf" srcId="{67BED660-6810-47C6-AEE9-3154F3DD03F7}" destId="{1939B671-ABAC-4DFA-A51D-B02E42821C99}" srcOrd="0" destOrd="0" presId="urn:microsoft.com/office/officeart/2008/layout/VerticalCurvedList"/>
    <dgm:cxn modelId="{89B08BA1-B8E6-44A0-85AD-964F1483B78C}" type="presOf" srcId="{D232256B-5476-4F65-A0E3-8E9FF7B2F1CD}" destId="{B8762974-680E-4F45-902C-18C8B9849E29}" srcOrd="0" destOrd="0" presId="urn:microsoft.com/office/officeart/2008/layout/VerticalCurvedList"/>
    <dgm:cxn modelId="{1C4DACAE-9F62-41D1-B84A-932AEC621215}" srcId="{67BED660-6810-47C6-AEE9-3154F3DD03F7}" destId="{D232256B-5476-4F65-A0E3-8E9FF7B2F1CD}" srcOrd="1" destOrd="0" parTransId="{32146E25-2829-478C-8602-863C73C0D48A}" sibTransId="{42DAF30B-1D3A-4C37-8A2F-344A8974092F}"/>
    <dgm:cxn modelId="{662480B8-6EB5-4050-9FC0-29A3DF7C3DBC}" type="presOf" srcId="{8A145442-E7B2-4078-9302-162E828DD6E8}" destId="{A1630321-9196-4CFD-AD20-23FD6DCFC6FD}" srcOrd="0" destOrd="0" presId="urn:microsoft.com/office/officeart/2008/layout/VerticalCurvedList"/>
    <dgm:cxn modelId="{4408A6D4-F484-400B-B1D6-A6C0472CDE03}" srcId="{67BED660-6810-47C6-AEE9-3154F3DD03F7}" destId="{71D616D2-9749-4C6C-947D-487A936D3C40}" srcOrd="0" destOrd="0" parTransId="{E92D8A8F-38FA-4C27-824C-AEC00099734C}" sibTransId="{254226FF-3214-44D9-86ED-7A1A83E0BC7B}"/>
    <dgm:cxn modelId="{C279E2E6-5EBC-4DBF-8BBC-FEADF8BA5E75}" type="presOf" srcId="{254226FF-3214-44D9-86ED-7A1A83E0BC7B}" destId="{58316A28-B4A4-4D8A-A8AF-D5F385711190}" srcOrd="0" destOrd="0" presId="urn:microsoft.com/office/officeart/2008/layout/VerticalCurvedList"/>
    <dgm:cxn modelId="{5D9D0DF8-7B7F-4177-AABA-17CB42F34B8A}" type="presOf" srcId="{9D024A5D-E721-4549-AECA-953BB6A0476F}" destId="{472A5095-A97B-42B0-B1BC-A0E6C15FEA37}" srcOrd="0" destOrd="0" presId="urn:microsoft.com/office/officeart/2008/layout/VerticalCurvedList"/>
    <dgm:cxn modelId="{5EB37378-8D31-470F-8596-CD8BB7B94920}" type="presParOf" srcId="{1939B671-ABAC-4DFA-A51D-B02E42821C99}" destId="{FE66FC49-8CCC-41E0-95EE-B74B0D3E1EDC}" srcOrd="0" destOrd="0" presId="urn:microsoft.com/office/officeart/2008/layout/VerticalCurvedList"/>
    <dgm:cxn modelId="{8C304D9E-ADB7-4AD3-8DE7-715695A3121A}" type="presParOf" srcId="{FE66FC49-8CCC-41E0-95EE-B74B0D3E1EDC}" destId="{BA87C5CF-2B24-4628-9410-E248DE71BC51}" srcOrd="0" destOrd="0" presId="urn:microsoft.com/office/officeart/2008/layout/VerticalCurvedList"/>
    <dgm:cxn modelId="{9CA2716A-FDD6-4BE0-9315-750238BEA147}" type="presParOf" srcId="{BA87C5CF-2B24-4628-9410-E248DE71BC51}" destId="{5CBC0FE3-AC00-4FA5-A0EF-545B9F11E45E}" srcOrd="0" destOrd="0" presId="urn:microsoft.com/office/officeart/2008/layout/VerticalCurvedList"/>
    <dgm:cxn modelId="{CFFD451F-FE22-4FB7-B849-677822C21C39}" type="presParOf" srcId="{BA87C5CF-2B24-4628-9410-E248DE71BC51}" destId="{58316A28-B4A4-4D8A-A8AF-D5F385711190}" srcOrd="1" destOrd="0" presId="urn:microsoft.com/office/officeart/2008/layout/VerticalCurvedList"/>
    <dgm:cxn modelId="{76C03D3D-0478-48BF-BBE1-A4B97867B3A0}" type="presParOf" srcId="{BA87C5CF-2B24-4628-9410-E248DE71BC51}" destId="{847C57A3-BF06-4BC6-A281-F60BEC8E6D2E}" srcOrd="2" destOrd="0" presId="urn:microsoft.com/office/officeart/2008/layout/VerticalCurvedList"/>
    <dgm:cxn modelId="{A3973F61-03ED-4B58-9AA7-092FC1C6FBE3}" type="presParOf" srcId="{BA87C5CF-2B24-4628-9410-E248DE71BC51}" destId="{57A4DCE9-D713-4F8D-8AFF-EF2524BFB5BC}" srcOrd="3" destOrd="0" presId="urn:microsoft.com/office/officeart/2008/layout/VerticalCurvedList"/>
    <dgm:cxn modelId="{535409C7-45BA-475D-B7B1-2DD3DF441215}" type="presParOf" srcId="{FE66FC49-8CCC-41E0-95EE-B74B0D3E1EDC}" destId="{EC8749BE-F052-42E8-B744-31965649B5F5}" srcOrd="1" destOrd="0" presId="urn:microsoft.com/office/officeart/2008/layout/VerticalCurvedList"/>
    <dgm:cxn modelId="{EC26A0F2-9D5B-44EF-AF2C-1C4F8A8EE456}" type="presParOf" srcId="{FE66FC49-8CCC-41E0-95EE-B74B0D3E1EDC}" destId="{6A5DBAA7-698C-46BD-BACA-7AA061B1F029}" srcOrd="2" destOrd="0" presId="urn:microsoft.com/office/officeart/2008/layout/VerticalCurvedList"/>
    <dgm:cxn modelId="{D094F6FC-0694-4A35-9000-88F9AC662BCE}" type="presParOf" srcId="{6A5DBAA7-698C-46BD-BACA-7AA061B1F029}" destId="{3D1C686E-280A-4D95-9043-262022DA35FB}" srcOrd="0" destOrd="0" presId="urn:microsoft.com/office/officeart/2008/layout/VerticalCurvedList"/>
    <dgm:cxn modelId="{D39A5EBF-FDEC-4936-9148-ED87A57618AF}" type="presParOf" srcId="{FE66FC49-8CCC-41E0-95EE-B74B0D3E1EDC}" destId="{B8762974-680E-4F45-902C-18C8B9849E29}" srcOrd="3" destOrd="0" presId="urn:microsoft.com/office/officeart/2008/layout/VerticalCurvedList"/>
    <dgm:cxn modelId="{AADCF43A-4CEA-4D4D-BB8D-C4CFD3C78804}" type="presParOf" srcId="{FE66FC49-8CCC-41E0-95EE-B74B0D3E1EDC}" destId="{4B439890-4795-4819-B76B-1639469EEAAE}" srcOrd="4" destOrd="0" presId="urn:microsoft.com/office/officeart/2008/layout/VerticalCurvedList"/>
    <dgm:cxn modelId="{A87B8BBA-0A55-4F38-98E0-40B1E627D42A}" type="presParOf" srcId="{4B439890-4795-4819-B76B-1639469EEAAE}" destId="{898EF408-0083-4CBC-A729-35A6E018C0C9}" srcOrd="0" destOrd="0" presId="urn:microsoft.com/office/officeart/2008/layout/VerticalCurvedList"/>
    <dgm:cxn modelId="{E9A70706-C6FD-46CA-BC6D-3F83CB3EBFB5}" type="presParOf" srcId="{FE66FC49-8CCC-41E0-95EE-B74B0D3E1EDC}" destId="{A1630321-9196-4CFD-AD20-23FD6DCFC6FD}" srcOrd="5" destOrd="0" presId="urn:microsoft.com/office/officeart/2008/layout/VerticalCurvedList"/>
    <dgm:cxn modelId="{28520F50-50FF-452C-8099-3333FB867342}" type="presParOf" srcId="{FE66FC49-8CCC-41E0-95EE-B74B0D3E1EDC}" destId="{84108A1E-864F-44C2-967F-AC890AF840C7}" srcOrd="6" destOrd="0" presId="urn:microsoft.com/office/officeart/2008/layout/VerticalCurvedList"/>
    <dgm:cxn modelId="{714220BC-D5B6-48B8-A35B-9FE307716C02}" type="presParOf" srcId="{84108A1E-864F-44C2-967F-AC890AF840C7}" destId="{F8CE7BFC-DA8B-4760-8706-630C1E668E0E}" srcOrd="0" destOrd="0" presId="urn:microsoft.com/office/officeart/2008/layout/VerticalCurvedList"/>
    <dgm:cxn modelId="{AA8C5293-AEBB-4DDD-A56B-B8B3B2A954B7}" type="presParOf" srcId="{FE66FC49-8CCC-41E0-95EE-B74B0D3E1EDC}" destId="{472A5095-A97B-42B0-B1BC-A0E6C15FEA37}" srcOrd="7" destOrd="0" presId="urn:microsoft.com/office/officeart/2008/layout/VerticalCurvedList"/>
    <dgm:cxn modelId="{A9318B50-310F-481B-B0BC-0FACC81044B9}" type="presParOf" srcId="{FE66FC49-8CCC-41E0-95EE-B74B0D3E1EDC}" destId="{7F562268-36BB-4270-8D2D-657A73A65BDE}" srcOrd="8" destOrd="0" presId="urn:microsoft.com/office/officeart/2008/layout/VerticalCurvedList"/>
    <dgm:cxn modelId="{86554677-3B68-4F68-B5D3-FF3194BD6C9D}" type="presParOf" srcId="{7F562268-36BB-4270-8D2D-657A73A65BDE}" destId="{5E5BFC4D-5AF9-4074-968B-21AE19F301DF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81EF8AD-074D-42D6-A880-D01B6012AEC7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F2311B24-7304-4EEF-9F66-5B5F3C10E903}">
      <dgm:prSet phldrT="[Tekst]"/>
      <dgm:spPr>
        <a:solidFill>
          <a:srgbClr val="EB97FF"/>
        </a:solidFill>
        <a:ln w="19050">
          <a:solidFill>
            <a:srgbClr val="CC00FF"/>
          </a:solidFill>
        </a:ln>
      </dgm:spPr>
      <dgm:t>
        <a:bodyPr/>
        <a:lstStyle/>
        <a:p>
          <a:r>
            <a:rPr lang="pl-PL" dirty="0">
              <a:solidFill>
                <a:schemeClr val="tx1"/>
              </a:solidFill>
            </a:rPr>
            <a:t>JC KSOW+</a:t>
          </a:r>
        </a:p>
      </dgm:t>
    </dgm:pt>
    <dgm:pt modelId="{D1C4F98F-4666-466F-B0C0-72F98D6A8557}" type="parTrans" cxnId="{0AF558D5-6F9E-40BC-9EDC-F1C0525AA8F5}">
      <dgm:prSet/>
      <dgm:spPr/>
      <dgm:t>
        <a:bodyPr/>
        <a:lstStyle/>
        <a:p>
          <a:endParaRPr lang="pl-PL"/>
        </a:p>
      </dgm:t>
    </dgm:pt>
    <dgm:pt modelId="{E10D3A25-82B5-4B13-AF5E-083AC31415F1}" type="sibTrans" cxnId="{0AF558D5-6F9E-40BC-9EDC-F1C0525AA8F5}">
      <dgm:prSet/>
      <dgm:spPr>
        <a:solidFill>
          <a:srgbClr val="7D3FAE"/>
        </a:solidFill>
        <a:ln w="12700">
          <a:solidFill>
            <a:srgbClr val="4C004C"/>
          </a:solidFill>
        </a:ln>
      </dgm:spPr>
      <dgm:t>
        <a:bodyPr/>
        <a:lstStyle/>
        <a:p>
          <a:endParaRPr lang="pl-PL"/>
        </a:p>
      </dgm:t>
    </dgm:pt>
    <dgm:pt modelId="{398F008C-FC3A-41C3-A7AF-69F6648A1546}">
      <dgm:prSet phldrT="[Tekst]">
        <dgm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ln w="19050"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pl-PL" dirty="0">
              <a:solidFill>
                <a:schemeClr val="tx1"/>
              </a:solidFill>
            </a:rPr>
            <a:t>Partner KSOW+</a:t>
          </a:r>
        </a:p>
      </dgm:t>
    </dgm:pt>
    <dgm:pt modelId="{053B3CD8-C4FB-418D-A731-F1886195E051}" type="parTrans" cxnId="{2B847213-2223-4012-BA19-270773D463CD}">
      <dgm:prSet/>
      <dgm:spPr/>
      <dgm:t>
        <a:bodyPr/>
        <a:lstStyle/>
        <a:p>
          <a:endParaRPr lang="pl-PL"/>
        </a:p>
      </dgm:t>
    </dgm:pt>
    <dgm:pt modelId="{B88F7EB0-9744-4246-A6AA-2F51DF6CB039}" type="sibTrans" cxnId="{2B847213-2223-4012-BA19-270773D463CD}">
      <dgm:prSet/>
      <dgm:spPr>
        <a:solidFill>
          <a:srgbClr val="7D3FAE"/>
        </a:solidFill>
        <a:ln w="12700">
          <a:solidFill>
            <a:srgbClr val="4C004C"/>
          </a:solidFill>
        </a:ln>
      </dgm:spPr>
      <dgm:t>
        <a:bodyPr/>
        <a:lstStyle/>
        <a:p>
          <a:endParaRPr lang="pl-PL"/>
        </a:p>
      </dgm:t>
    </dgm:pt>
    <dgm:pt modelId="{B2E9CD0A-7C44-4926-A9C0-87274FEEFAF7}">
      <dgm:prSet phldrT="[Tekst]"/>
      <dgm:spPr>
        <a:solidFill>
          <a:srgbClr val="FF9933"/>
        </a:solidFill>
        <a:ln w="19050">
          <a:solidFill>
            <a:schemeClr val="accent2">
              <a:lumMod val="50000"/>
            </a:schemeClr>
          </a:solidFill>
        </a:ln>
      </dgm:spPr>
      <dgm:t>
        <a:bodyPr/>
        <a:lstStyle/>
        <a:p>
          <a:r>
            <a:rPr lang="pl-PL" dirty="0">
              <a:solidFill>
                <a:schemeClr val="tx1"/>
              </a:solidFill>
            </a:rPr>
            <a:t>Partner KSOW+</a:t>
          </a:r>
        </a:p>
      </dgm:t>
    </dgm:pt>
    <dgm:pt modelId="{784412AB-DA28-417F-8679-E7F5CAE8F185}" type="parTrans" cxnId="{BF9175DB-CFCD-4D1C-B47D-12BF9494A253}">
      <dgm:prSet/>
      <dgm:spPr/>
      <dgm:t>
        <a:bodyPr/>
        <a:lstStyle/>
        <a:p>
          <a:endParaRPr lang="pl-PL"/>
        </a:p>
      </dgm:t>
    </dgm:pt>
    <dgm:pt modelId="{484F845A-EDFA-4F71-AB14-4E462F058610}" type="sibTrans" cxnId="{BF9175DB-CFCD-4D1C-B47D-12BF9494A253}">
      <dgm:prSet/>
      <dgm:spPr>
        <a:solidFill>
          <a:srgbClr val="7D3FAE"/>
        </a:solidFill>
        <a:ln w="12700">
          <a:solidFill>
            <a:srgbClr val="4C004C"/>
          </a:solidFill>
        </a:ln>
      </dgm:spPr>
      <dgm:t>
        <a:bodyPr/>
        <a:lstStyle/>
        <a:p>
          <a:endParaRPr lang="pl-PL"/>
        </a:p>
      </dgm:t>
    </dgm:pt>
    <dgm:pt modelId="{193DA2E4-4287-487C-B7AE-DE810D7DB4FF}" type="pres">
      <dgm:prSet presAssocID="{981EF8AD-074D-42D6-A880-D01B6012AEC7}" presName="Name0" presStyleCnt="0">
        <dgm:presLayoutVars>
          <dgm:dir/>
          <dgm:resizeHandles val="exact"/>
        </dgm:presLayoutVars>
      </dgm:prSet>
      <dgm:spPr/>
    </dgm:pt>
    <dgm:pt modelId="{FEE3018E-A1DC-4977-A3CC-38DA2C7F7189}" type="pres">
      <dgm:prSet presAssocID="{F2311B24-7304-4EEF-9F66-5B5F3C10E903}" presName="node" presStyleLbl="node1" presStyleIdx="0" presStyleCnt="3">
        <dgm:presLayoutVars>
          <dgm:bulletEnabled val="1"/>
        </dgm:presLayoutVars>
      </dgm:prSet>
      <dgm:spPr/>
    </dgm:pt>
    <dgm:pt modelId="{4CE87B14-C303-4AD7-B2EE-46FF1A5EE36C}" type="pres">
      <dgm:prSet presAssocID="{E10D3A25-82B5-4B13-AF5E-083AC31415F1}" presName="sibTrans" presStyleLbl="sibTrans2D1" presStyleIdx="0" presStyleCnt="3"/>
      <dgm:spPr/>
    </dgm:pt>
    <dgm:pt modelId="{794AD625-1807-4620-A6D6-615F35A8DDAD}" type="pres">
      <dgm:prSet presAssocID="{E10D3A25-82B5-4B13-AF5E-083AC31415F1}" presName="connectorText" presStyleLbl="sibTrans2D1" presStyleIdx="0" presStyleCnt="3"/>
      <dgm:spPr/>
    </dgm:pt>
    <dgm:pt modelId="{23F57CC5-D918-4253-B3DA-DCD500C095E7}" type="pres">
      <dgm:prSet presAssocID="{398F008C-FC3A-41C3-A7AF-69F6648A1546}" presName="node" presStyleLbl="node1" presStyleIdx="1" presStyleCnt="3">
        <dgm:presLayoutVars>
          <dgm:bulletEnabled val="1"/>
        </dgm:presLayoutVars>
      </dgm:prSet>
      <dgm:spPr/>
    </dgm:pt>
    <dgm:pt modelId="{601191F8-A8E1-42B9-BB31-6B4377C53A62}" type="pres">
      <dgm:prSet presAssocID="{B88F7EB0-9744-4246-A6AA-2F51DF6CB039}" presName="sibTrans" presStyleLbl="sibTrans2D1" presStyleIdx="1" presStyleCnt="3"/>
      <dgm:spPr/>
    </dgm:pt>
    <dgm:pt modelId="{8B190CF6-FBA1-43FE-8474-D59F97D57403}" type="pres">
      <dgm:prSet presAssocID="{B88F7EB0-9744-4246-A6AA-2F51DF6CB039}" presName="connectorText" presStyleLbl="sibTrans2D1" presStyleIdx="1" presStyleCnt="3"/>
      <dgm:spPr/>
    </dgm:pt>
    <dgm:pt modelId="{C04247F9-BC5D-4C92-A12B-E16B42DD2B33}" type="pres">
      <dgm:prSet presAssocID="{B2E9CD0A-7C44-4926-A9C0-87274FEEFAF7}" presName="node" presStyleLbl="node1" presStyleIdx="2" presStyleCnt="3">
        <dgm:presLayoutVars>
          <dgm:bulletEnabled val="1"/>
        </dgm:presLayoutVars>
      </dgm:prSet>
      <dgm:spPr/>
    </dgm:pt>
    <dgm:pt modelId="{F73DF9AA-4D33-4553-B0DA-344485B61F64}" type="pres">
      <dgm:prSet presAssocID="{484F845A-EDFA-4F71-AB14-4E462F058610}" presName="sibTrans" presStyleLbl="sibTrans2D1" presStyleIdx="2" presStyleCnt="3"/>
      <dgm:spPr/>
    </dgm:pt>
    <dgm:pt modelId="{9820CD75-6245-4C1B-ABD6-0526D8CF7239}" type="pres">
      <dgm:prSet presAssocID="{484F845A-EDFA-4F71-AB14-4E462F058610}" presName="connectorText" presStyleLbl="sibTrans2D1" presStyleIdx="2" presStyleCnt="3"/>
      <dgm:spPr/>
    </dgm:pt>
  </dgm:ptLst>
  <dgm:cxnLst>
    <dgm:cxn modelId="{6FFE6D04-C200-4871-A049-6F3B6F3A7A4C}" type="presOf" srcId="{484F845A-EDFA-4F71-AB14-4E462F058610}" destId="{F73DF9AA-4D33-4553-B0DA-344485B61F64}" srcOrd="0" destOrd="0" presId="urn:microsoft.com/office/officeart/2005/8/layout/cycle7"/>
    <dgm:cxn modelId="{2B847213-2223-4012-BA19-270773D463CD}" srcId="{981EF8AD-074D-42D6-A880-D01B6012AEC7}" destId="{398F008C-FC3A-41C3-A7AF-69F6648A1546}" srcOrd="1" destOrd="0" parTransId="{053B3CD8-C4FB-418D-A731-F1886195E051}" sibTransId="{B88F7EB0-9744-4246-A6AA-2F51DF6CB039}"/>
    <dgm:cxn modelId="{180F1431-5C64-40B1-9C69-7A6CB9DE744D}" type="presOf" srcId="{B88F7EB0-9744-4246-A6AA-2F51DF6CB039}" destId="{8B190CF6-FBA1-43FE-8474-D59F97D57403}" srcOrd="1" destOrd="0" presId="urn:microsoft.com/office/officeart/2005/8/layout/cycle7"/>
    <dgm:cxn modelId="{915C3835-5AA6-4E70-AEE4-E76465CA1A15}" type="presOf" srcId="{B88F7EB0-9744-4246-A6AA-2F51DF6CB039}" destId="{601191F8-A8E1-42B9-BB31-6B4377C53A62}" srcOrd="0" destOrd="0" presId="urn:microsoft.com/office/officeart/2005/8/layout/cycle7"/>
    <dgm:cxn modelId="{5FCC0D97-7570-4A9C-A312-071C4F332246}" type="presOf" srcId="{E10D3A25-82B5-4B13-AF5E-083AC31415F1}" destId="{794AD625-1807-4620-A6D6-615F35A8DDAD}" srcOrd="1" destOrd="0" presId="urn:microsoft.com/office/officeart/2005/8/layout/cycle7"/>
    <dgm:cxn modelId="{01556C9C-E9AE-4544-8BD6-7857B9EABB9A}" type="presOf" srcId="{398F008C-FC3A-41C3-A7AF-69F6648A1546}" destId="{23F57CC5-D918-4253-B3DA-DCD500C095E7}" srcOrd="0" destOrd="0" presId="urn:microsoft.com/office/officeart/2005/8/layout/cycle7"/>
    <dgm:cxn modelId="{DF8EEAB8-1B36-41ED-8B43-B7498132A29A}" type="presOf" srcId="{B2E9CD0A-7C44-4926-A9C0-87274FEEFAF7}" destId="{C04247F9-BC5D-4C92-A12B-E16B42DD2B33}" srcOrd="0" destOrd="0" presId="urn:microsoft.com/office/officeart/2005/8/layout/cycle7"/>
    <dgm:cxn modelId="{9D76A5BF-98E2-44EE-8751-81CD6A1D6C84}" type="presOf" srcId="{484F845A-EDFA-4F71-AB14-4E462F058610}" destId="{9820CD75-6245-4C1B-ABD6-0526D8CF7239}" srcOrd="1" destOrd="0" presId="urn:microsoft.com/office/officeart/2005/8/layout/cycle7"/>
    <dgm:cxn modelId="{5BBE06D0-D130-4389-94E8-638172D6C201}" type="presOf" srcId="{981EF8AD-074D-42D6-A880-D01B6012AEC7}" destId="{193DA2E4-4287-487C-B7AE-DE810D7DB4FF}" srcOrd="0" destOrd="0" presId="urn:microsoft.com/office/officeart/2005/8/layout/cycle7"/>
    <dgm:cxn modelId="{BF2540D0-E122-41E4-A0CE-16BC0DDABF57}" type="presOf" srcId="{E10D3A25-82B5-4B13-AF5E-083AC31415F1}" destId="{4CE87B14-C303-4AD7-B2EE-46FF1A5EE36C}" srcOrd="0" destOrd="0" presId="urn:microsoft.com/office/officeart/2005/8/layout/cycle7"/>
    <dgm:cxn modelId="{27770BD3-671B-4CF2-90C1-B3CE98BE56FF}" type="presOf" srcId="{F2311B24-7304-4EEF-9F66-5B5F3C10E903}" destId="{FEE3018E-A1DC-4977-A3CC-38DA2C7F7189}" srcOrd="0" destOrd="0" presId="urn:microsoft.com/office/officeart/2005/8/layout/cycle7"/>
    <dgm:cxn modelId="{0AF558D5-6F9E-40BC-9EDC-F1C0525AA8F5}" srcId="{981EF8AD-074D-42D6-A880-D01B6012AEC7}" destId="{F2311B24-7304-4EEF-9F66-5B5F3C10E903}" srcOrd="0" destOrd="0" parTransId="{D1C4F98F-4666-466F-B0C0-72F98D6A8557}" sibTransId="{E10D3A25-82B5-4B13-AF5E-083AC31415F1}"/>
    <dgm:cxn modelId="{BF9175DB-CFCD-4D1C-B47D-12BF9494A253}" srcId="{981EF8AD-074D-42D6-A880-D01B6012AEC7}" destId="{B2E9CD0A-7C44-4926-A9C0-87274FEEFAF7}" srcOrd="2" destOrd="0" parTransId="{784412AB-DA28-417F-8679-E7F5CAE8F185}" sibTransId="{484F845A-EDFA-4F71-AB14-4E462F058610}"/>
    <dgm:cxn modelId="{6DDCDB08-AC7E-4898-AFB3-FD0BE9845E95}" type="presParOf" srcId="{193DA2E4-4287-487C-B7AE-DE810D7DB4FF}" destId="{FEE3018E-A1DC-4977-A3CC-38DA2C7F7189}" srcOrd="0" destOrd="0" presId="urn:microsoft.com/office/officeart/2005/8/layout/cycle7"/>
    <dgm:cxn modelId="{5815D507-1D9C-4D15-8BA9-F3711FFD3884}" type="presParOf" srcId="{193DA2E4-4287-487C-B7AE-DE810D7DB4FF}" destId="{4CE87B14-C303-4AD7-B2EE-46FF1A5EE36C}" srcOrd="1" destOrd="0" presId="urn:microsoft.com/office/officeart/2005/8/layout/cycle7"/>
    <dgm:cxn modelId="{C62F2C9E-4474-4BD3-B184-9101F5A9D6F4}" type="presParOf" srcId="{4CE87B14-C303-4AD7-B2EE-46FF1A5EE36C}" destId="{794AD625-1807-4620-A6D6-615F35A8DDAD}" srcOrd="0" destOrd="0" presId="urn:microsoft.com/office/officeart/2005/8/layout/cycle7"/>
    <dgm:cxn modelId="{3F366668-F446-438A-9DB8-817294396D8F}" type="presParOf" srcId="{193DA2E4-4287-487C-B7AE-DE810D7DB4FF}" destId="{23F57CC5-D918-4253-B3DA-DCD500C095E7}" srcOrd="2" destOrd="0" presId="urn:microsoft.com/office/officeart/2005/8/layout/cycle7"/>
    <dgm:cxn modelId="{05368A95-FDB1-4D4B-800D-25D86B5EE970}" type="presParOf" srcId="{193DA2E4-4287-487C-B7AE-DE810D7DB4FF}" destId="{601191F8-A8E1-42B9-BB31-6B4377C53A62}" srcOrd="3" destOrd="0" presId="urn:microsoft.com/office/officeart/2005/8/layout/cycle7"/>
    <dgm:cxn modelId="{E554221D-E255-4DF0-81F6-9491238425A1}" type="presParOf" srcId="{601191F8-A8E1-42B9-BB31-6B4377C53A62}" destId="{8B190CF6-FBA1-43FE-8474-D59F97D57403}" srcOrd="0" destOrd="0" presId="urn:microsoft.com/office/officeart/2005/8/layout/cycle7"/>
    <dgm:cxn modelId="{3938D8EB-4041-4D14-8E65-3CEA4858E38D}" type="presParOf" srcId="{193DA2E4-4287-487C-B7AE-DE810D7DB4FF}" destId="{C04247F9-BC5D-4C92-A12B-E16B42DD2B33}" srcOrd="4" destOrd="0" presId="urn:microsoft.com/office/officeart/2005/8/layout/cycle7"/>
    <dgm:cxn modelId="{6E0EF4A0-F24B-4331-86E2-FD9D6FEC1016}" type="presParOf" srcId="{193DA2E4-4287-487C-B7AE-DE810D7DB4FF}" destId="{F73DF9AA-4D33-4553-B0DA-344485B61F64}" srcOrd="5" destOrd="0" presId="urn:microsoft.com/office/officeart/2005/8/layout/cycle7"/>
    <dgm:cxn modelId="{A0498105-055B-4B80-AC44-8B0BC1244745}" type="presParOf" srcId="{F73DF9AA-4D33-4553-B0DA-344485B61F64}" destId="{9820CD75-6245-4C1B-ABD6-0526D8CF7239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E0AF30-D099-45A7-B0F3-569597406CF4}">
      <dsp:nvSpPr>
        <dsp:cNvPr id="0" name=""/>
        <dsp:cNvSpPr/>
      </dsp:nvSpPr>
      <dsp:spPr>
        <a:xfrm>
          <a:off x="0" y="1080819"/>
          <a:ext cx="6915726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8C17BE-E974-4B76-ABD1-3CFB89F95E35}">
      <dsp:nvSpPr>
        <dsp:cNvPr id="0" name=""/>
        <dsp:cNvSpPr/>
      </dsp:nvSpPr>
      <dsp:spPr>
        <a:xfrm>
          <a:off x="198450" y="0"/>
          <a:ext cx="6577461" cy="1440612"/>
        </a:xfrm>
        <a:prstGeom prst="roundRect">
          <a:avLst/>
        </a:prstGeom>
        <a:solidFill>
          <a:srgbClr val="CCCCFF"/>
        </a:solidFill>
        <a:ln w="28575" cap="flat" cmpd="sng" algn="ctr">
          <a:solidFill>
            <a:srgbClr val="A9177C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979" tIns="0" rIns="182979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kumimoji="0" lang="pl-PL" sz="2800" b="0" i="0" u="none" strike="no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+mn-lt"/>
              <a:ea typeface="+mn-ea"/>
              <a:cs typeface="+mn-cs"/>
              <a:sym typeface="Helvetica Neue"/>
            </a:rPr>
            <a:t>Baza partnerów KSOW +</a:t>
          </a:r>
          <a:endParaRPr lang="pl-PL" sz="2800" kern="1200" dirty="0">
            <a:solidFill>
              <a:schemeClr val="tx1"/>
            </a:solidFill>
          </a:endParaRPr>
        </a:p>
      </dsp:txBody>
      <dsp:txXfrm>
        <a:off x="268775" y="70325"/>
        <a:ext cx="6436811" cy="1299962"/>
      </dsp:txXfrm>
    </dsp:sp>
    <dsp:sp modelId="{91BB2F94-7692-4743-8CAD-6A002ECA32FC}">
      <dsp:nvSpPr>
        <dsp:cNvPr id="0" name=""/>
        <dsp:cNvSpPr/>
      </dsp:nvSpPr>
      <dsp:spPr>
        <a:xfrm>
          <a:off x="0" y="2898510"/>
          <a:ext cx="6915726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694228-1DEA-4722-97A5-1A2CD2900F1C}">
      <dsp:nvSpPr>
        <dsp:cNvPr id="0" name=""/>
        <dsp:cNvSpPr/>
      </dsp:nvSpPr>
      <dsp:spPr>
        <a:xfrm>
          <a:off x="197219" y="1868137"/>
          <a:ext cx="6546350" cy="1405851"/>
        </a:xfrm>
        <a:prstGeom prst="roundRect">
          <a:avLst/>
        </a:prstGeom>
        <a:solidFill>
          <a:srgbClr val="CCCCFF"/>
        </a:solidFill>
        <a:ln w="28575" cap="flat" cmpd="sng" algn="ctr">
          <a:solidFill>
            <a:srgbClr val="A9177C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979" tIns="0" rIns="182979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 typeface="Wingdings" panose="05000000000000000000" pitchFamily="2" charset="2"/>
            <a:buNone/>
          </a:pPr>
          <a:r>
            <a:rPr lang="pl-PL" sz="2800" kern="1200" dirty="0">
              <a:solidFill>
                <a:schemeClr val="tx1"/>
              </a:solidFill>
            </a:rPr>
            <a:t>Nieformalne spotkania z partnerami KSOW+</a:t>
          </a:r>
        </a:p>
      </dsp:txBody>
      <dsp:txXfrm>
        <a:off x="265847" y="1936765"/>
        <a:ext cx="6409094" cy="1268595"/>
      </dsp:txXfrm>
    </dsp:sp>
    <dsp:sp modelId="{FC0C84AA-3533-4F19-B8B3-535748AB9FDC}">
      <dsp:nvSpPr>
        <dsp:cNvPr id="0" name=""/>
        <dsp:cNvSpPr/>
      </dsp:nvSpPr>
      <dsp:spPr>
        <a:xfrm>
          <a:off x="0" y="4697166"/>
          <a:ext cx="6915726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D00B59-DB3F-4794-AC03-E63516674654}">
      <dsp:nvSpPr>
        <dsp:cNvPr id="0" name=""/>
        <dsp:cNvSpPr/>
      </dsp:nvSpPr>
      <dsp:spPr>
        <a:xfrm>
          <a:off x="196561" y="3705024"/>
          <a:ext cx="6576016" cy="1386816"/>
        </a:xfrm>
        <a:prstGeom prst="roundRect">
          <a:avLst/>
        </a:prstGeom>
        <a:solidFill>
          <a:srgbClr val="CCCCFF"/>
        </a:solidFill>
        <a:ln w="28575" cap="flat" cmpd="sng" algn="ctr">
          <a:solidFill>
            <a:srgbClr val="A9177C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979" tIns="0" rIns="182979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kern="1200" dirty="0">
              <a:solidFill>
                <a:schemeClr val="tx1"/>
              </a:solidFill>
            </a:rPr>
            <a:t>Spotkania grupowe</a:t>
          </a:r>
        </a:p>
      </dsp:txBody>
      <dsp:txXfrm>
        <a:off x="264260" y="3772723"/>
        <a:ext cx="6440618" cy="125141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316A28-B4A4-4D8A-A8AF-D5F385711190}">
      <dsp:nvSpPr>
        <dsp:cNvPr id="0" name=""/>
        <dsp:cNvSpPr/>
      </dsp:nvSpPr>
      <dsp:spPr>
        <a:xfrm>
          <a:off x="-6919139" y="-1057839"/>
          <a:ext cx="8234515" cy="8234515"/>
        </a:xfrm>
        <a:prstGeom prst="blockArc">
          <a:avLst>
            <a:gd name="adj1" fmla="val 18900000"/>
            <a:gd name="adj2" fmla="val 2700000"/>
            <a:gd name="adj3" fmla="val 262"/>
          </a:avLst>
        </a:prstGeom>
        <a:solidFill>
          <a:srgbClr val="660066"/>
        </a:solidFill>
        <a:ln w="12700" cap="flat" cmpd="sng" algn="ctr">
          <a:solidFill>
            <a:srgbClr val="66006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8749BE-F052-42E8-B744-31965649B5F5}">
      <dsp:nvSpPr>
        <dsp:cNvPr id="0" name=""/>
        <dsp:cNvSpPr/>
      </dsp:nvSpPr>
      <dsp:spPr>
        <a:xfrm>
          <a:off x="688227" y="470416"/>
          <a:ext cx="7878604" cy="941321"/>
        </a:xfrm>
        <a:prstGeom prst="rect">
          <a:avLst/>
        </a:prstGeom>
        <a:solidFill>
          <a:schemeClr val="accent6">
            <a:lumMod val="40000"/>
            <a:lumOff val="60000"/>
          </a:schemeClr>
        </a:solidFill>
        <a:ln w="190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47174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kumimoji="0" lang="pl-PL" sz="2800" b="0" i="0" u="none" strike="no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+mn-lt"/>
              <a:ea typeface="+mn-ea"/>
              <a:cs typeface="+mn-cs"/>
              <a:sym typeface="Helvetica Neue"/>
            </a:rPr>
            <a:t>Wspólna realizacja projektów</a:t>
          </a:r>
          <a:endParaRPr lang="pl-PL" sz="2800" kern="1200" dirty="0">
            <a:solidFill>
              <a:schemeClr val="tx1"/>
            </a:solidFill>
          </a:endParaRPr>
        </a:p>
      </dsp:txBody>
      <dsp:txXfrm>
        <a:off x="688227" y="470416"/>
        <a:ext cx="7878604" cy="941321"/>
      </dsp:txXfrm>
    </dsp:sp>
    <dsp:sp modelId="{3D1C686E-280A-4D95-9043-262022DA35FB}">
      <dsp:nvSpPr>
        <dsp:cNvPr id="0" name=""/>
        <dsp:cNvSpPr/>
      </dsp:nvSpPr>
      <dsp:spPr>
        <a:xfrm>
          <a:off x="99901" y="352750"/>
          <a:ext cx="1176652" cy="1176652"/>
        </a:xfrm>
        <a:prstGeom prst="ellipse">
          <a:avLst/>
        </a:prstGeom>
        <a:solidFill>
          <a:schemeClr val="accent6">
            <a:lumMod val="40000"/>
            <a:lumOff val="60000"/>
          </a:schemeClr>
        </a:solidFill>
        <a:ln w="1905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762974-680E-4F45-902C-18C8B9849E29}">
      <dsp:nvSpPr>
        <dsp:cNvPr id="0" name=""/>
        <dsp:cNvSpPr/>
      </dsp:nvSpPr>
      <dsp:spPr>
        <a:xfrm>
          <a:off x="1227909" y="1882643"/>
          <a:ext cx="7338923" cy="941321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19050" cap="flat" cmpd="sng" algn="ctr">
          <a:solidFill>
            <a:schemeClr val="accent4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47174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0" lang="pl-PL" sz="2800" b="0" i="0" u="none" strike="no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+mn-lt"/>
              <a:ea typeface="+mn-ea"/>
              <a:cs typeface="+mn-cs"/>
              <a:sym typeface="Helvetica Neue"/>
            </a:rPr>
            <a:t>Uczestnictwo w wydarzeniach naszych oraz europejskich  </a:t>
          </a:r>
          <a:endParaRPr lang="pl-PL" sz="2800" kern="1200" dirty="0">
            <a:solidFill>
              <a:schemeClr val="tx1"/>
            </a:solidFill>
          </a:endParaRPr>
        </a:p>
      </dsp:txBody>
      <dsp:txXfrm>
        <a:off x="1227909" y="1882643"/>
        <a:ext cx="7338923" cy="941321"/>
      </dsp:txXfrm>
    </dsp:sp>
    <dsp:sp modelId="{898EF408-0083-4CBC-A729-35A6E018C0C9}">
      <dsp:nvSpPr>
        <dsp:cNvPr id="0" name=""/>
        <dsp:cNvSpPr/>
      </dsp:nvSpPr>
      <dsp:spPr>
        <a:xfrm>
          <a:off x="639583" y="1764978"/>
          <a:ext cx="1176652" cy="1176652"/>
        </a:xfrm>
        <a:prstGeom prst="ellipse">
          <a:avLst/>
        </a:prstGeom>
        <a:solidFill>
          <a:schemeClr val="accent4">
            <a:lumMod val="40000"/>
            <a:lumOff val="60000"/>
          </a:schemeClr>
        </a:solidFill>
        <a:ln w="19050" cap="flat" cmpd="sng" algn="ctr">
          <a:solidFill>
            <a:schemeClr val="accent4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630321-9196-4CFD-AD20-23FD6DCFC6FD}">
      <dsp:nvSpPr>
        <dsp:cNvPr id="0" name=""/>
        <dsp:cNvSpPr/>
      </dsp:nvSpPr>
      <dsp:spPr>
        <a:xfrm>
          <a:off x="1227909" y="3294870"/>
          <a:ext cx="7338923" cy="941321"/>
        </a:xfrm>
        <a:prstGeom prst="rect">
          <a:avLst/>
        </a:prstGeom>
        <a:solidFill>
          <a:srgbClr val="F3A671"/>
        </a:solidFill>
        <a:ln w="19050" cap="flat" cmpd="sng" algn="ctr">
          <a:solidFill>
            <a:schemeClr val="accent2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47174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 typeface="Arial" panose="020B0604020202020204" pitchFamily="34" charset="0"/>
            <a:buNone/>
          </a:pPr>
          <a:r>
            <a:rPr lang="pl-PL" sz="2800" kern="1200" dirty="0">
              <a:solidFill>
                <a:schemeClr val="tx1"/>
              </a:solidFill>
            </a:rPr>
            <a:t>Udział w konsultacjach, ankietach</a:t>
          </a:r>
        </a:p>
      </dsp:txBody>
      <dsp:txXfrm>
        <a:off x="1227909" y="3294870"/>
        <a:ext cx="7338923" cy="941321"/>
      </dsp:txXfrm>
    </dsp:sp>
    <dsp:sp modelId="{F8CE7BFC-DA8B-4760-8706-630C1E668E0E}">
      <dsp:nvSpPr>
        <dsp:cNvPr id="0" name=""/>
        <dsp:cNvSpPr/>
      </dsp:nvSpPr>
      <dsp:spPr>
        <a:xfrm>
          <a:off x="639583" y="3177205"/>
          <a:ext cx="1176652" cy="1176652"/>
        </a:xfrm>
        <a:prstGeom prst="ellipse">
          <a:avLst/>
        </a:prstGeom>
        <a:solidFill>
          <a:srgbClr val="F3A671"/>
        </a:solidFill>
        <a:ln w="19050" cap="flat" cmpd="sng" algn="ctr">
          <a:solidFill>
            <a:schemeClr val="accent2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2A5095-A97B-42B0-B1BC-A0E6C15FEA37}">
      <dsp:nvSpPr>
        <dsp:cNvPr id="0" name=""/>
        <dsp:cNvSpPr/>
      </dsp:nvSpPr>
      <dsp:spPr>
        <a:xfrm>
          <a:off x="688227" y="4707098"/>
          <a:ext cx="7878604" cy="941321"/>
        </a:xfrm>
        <a:prstGeom prst="rect">
          <a:avLst/>
        </a:prstGeom>
        <a:solidFill>
          <a:srgbClr val="F090D2"/>
        </a:solidFill>
        <a:ln w="19050" cap="flat" cmpd="sng" algn="ctr">
          <a:solidFill>
            <a:srgbClr val="A9177C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47174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kern="1200" dirty="0">
              <a:solidFill>
                <a:schemeClr val="tx1"/>
              </a:solidFill>
            </a:rPr>
            <a:t>Wymiana informacji</a:t>
          </a:r>
        </a:p>
      </dsp:txBody>
      <dsp:txXfrm>
        <a:off x="688227" y="4707098"/>
        <a:ext cx="7878604" cy="941321"/>
      </dsp:txXfrm>
    </dsp:sp>
    <dsp:sp modelId="{5E5BFC4D-5AF9-4074-968B-21AE19F301DF}">
      <dsp:nvSpPr>
        <dsp:cNvPr id="0" name=""/>
        <dsp:cNvSpPr/>
      </dsp:nvSpPr>
      <dsp:spPr>
        <a:xfrm>
          <a:off x="99901" y="4589432"/>
          <a:ext cx="1176652" cy="1176652"/>
        </a:xfrm>
        <a:prstGeom prst="ellipse">
          <a:avLst/>
        </a:prstGeom>
        <a:solidFill>
          <a:srgbClr val="F090D2"/>
        </a:solidFill>
        <a:ln w="19050" cap="flat" cmpd="sng" algn="ctr">
          <a:solidFill>
            <a:srgbClr val="A9177C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E3018E-A1DC-4977-A3CC-38DA2C7F7189}">
      <dsp:nvSpPr>
        <dsp:cNvPr id="0" name=""/>
        <dsp:cNvSpPr/>
      </dsp:nvSpPr>
      <dsp:spPr>
        <a:xfrm>
          <a:off x="3308277" y="1424"/>
          <a:ext cx="2767589" cy="1383794"/>
        </a:xfrm>
        <a:prstGeom prst="roundRect">
          <a:avLst>
            <a:gd name="adj" fmla="val 10000"/>
          </a:avLst>
        </a:prstGeom>
        <a:solidFill>
          <a:srgbClr val="EB97FF"/>
        </a:solidFill>
        <a:ln w="19050" cap="flat" cmpd="sng" algn="ctr">
          <a:solidFill>
            <a:srgbClr val="CC00F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600" kern="1200" dirty="0">
              <a:solidFill>
                <a:schemeClr val="tx1"/>
              </a:solidFill>
            </a:rPr>
            <a:t>JC KSOW+</a:t>
          </a:r>
        </a:p>
      </dsp:txBody>
      <dsp:txXfrm>
        <a:off x="3348807" y="41954"/>
        <a:ext cx="2686529" cy="1302734"/>
      </dsp:txXfrm>
    </dsp:sp>
    <dsp:sp modelId="{4CE87B14-C303-4AD7-B2EE-46FF1A5EE36C}">
      <dsp:nvSpPr>
        <dsp:cNvPr id="0" name=""/>
        <dsp:cNvSpPr/>
      </dsp:nvSpPr>
      <dsp:spPr>
        <a:xfrm rot="3600000">
          <a:off x="5113673" y="2429838"/>
          <a:ext cx="1441582" cy="484328"/>
        </a:xfrm>
        <a:prstGeom prst="leftRightArrow">
          <a:avLst>
            <a:gd name="adj1" fmla="val 60000"/>
            <a:gd name="adj2" fmla="val 50000"/>
          </a:avLst>
        </a:prstGeom>
        <a:solidFill>
          <a:srgbClr val="7D3FAE"/>
        </a:solidFill>
        <a:ln w="12700">
          <a:solidFill>
            <a:srgbClr val="4C004C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000" kern="1200"/>
        </a:p>
      </dsp:txBody>
      <dsp:txXfrm>
        <a:off x="5258971" y="2526704"/>
        <a:ext cx="1150986" cy="290596"/>
      </dsp:txXfrm>
    </dsp:sp>
    <dsp:sp modelId="{23F57CC5-D918-4253-B3DA-DCD500C095E7}">
      <dsp:nvSpPr>
        <dsp:cNvPr id="0" name=""/>
        <dsp:cNvSpPr/>
      </dsp:nvSpPr>
      <dsp:spPr>
        <a:xfrm>
          <a:off x="5593061" y="3958786"/>
          <a:ext cx="2767589" cy="1383794"/>
        </a:xfrm>
        <a:prstGeom prst="roundRect">
          <a:avLst>
            <a:gd name="adj" fmla="val 10000"/>
          </a:avLst>
        </a:prstGeom>
        <a:solidFill>
          <a:schemeClr val="accent6"/>
        </a:solidFill>
        <a:ln w="190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2">
          <a:schemeClr val="accent6">
            <a:shade val="15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600" kern="1200" dirty="0">
              <a:solidFill>
                <a:schemeClr val="tx1"/>
              </a:solidFill>
            </a:rPr>
            <a:t>Partner KSOW+</a:t>
          </a:r>
        </a:p>
      </dsp:txBody>
      <dsp:txXfrm>
        <a:off x="5633591" y="3999316"/>
        <a:ext cx="2686529" cy="1302734"/>
      </dsp:txXfrm>
    </dsp:sp>
    <dsp:sp modelId="{601191F8-A8E1-42B9-BB31-6B4377C53A62}">
      <dsp:nvSpPr>
        <dsp:cNvPr id="0" name=""/>
        <dsp:cNvSpPr/>
      </dsp:nvSpPr>
      <dsp:spPr>
        <a:xfrm rot="10800000">
          <a:off x="3971281" y="4408519"/>
          <a:ext cx="1441582" cy="484328"/>
        </a:xfrm>
        <a:prstGeom prst="leftRightArrow">
          <a:avLst>
            <a:gd name="adj1" fmla="val 60000"/>
            <a:gd name="adj2" fmla="val 50000"/>
          </a:avLst>
        </a:prstGeom>
        <a:solidFill>
          <a:srgbClr val="7D3FAE"/>
        </a:solidFill>
        <a:ln w="12700">
          <a:solidFill>
            <a:srgbClr val="4C004C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000" kern="1200"/>
        </a:p>
      </dsp:txBody>
      <dsp:txXfrm rot="10800000">
        <a:off x="4116579" y="4505385"/>
        <a:ext cx="1150986" cy="290596"/>
      </dsp:txXfrm>
    </dsp:sp>
    <dsp:sp modelId="{C04247F9-BC5D-4C92-A12B-E16B42DD2B33}">
      <dsp:nvSpPr>
        <dsp:cNvPr id="0" name=""/>
        <dsp:cNvSpPr/>
      </dsp:nvSpPr>
      <dsp:spPr>
        <a:xfrm>
          <a:off x="1023493" y="3958786"/>
          <a:ext cx="2767589" cy="1383794"/>
        </a:xfrm>
        <a:prstGeom prst="roundRect">
          <a:avLst>
            <a:gd name="adj" fmla="val 10000"/>
          </a:avLst>
        </a:prstGeom>
        <a:solidFill>
          <a:srgbClr val="FF9933"/>
        </a:solidFill>
        <a:ln w="19050" cap="flat" cmpd="sng" algn="ctr">
          <a:solidFill>
            <a:schemeClr val="accent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600" kern="1200" dirty="0">
              <a:solidFill>
                <a:schemeClr val="tx1"/>
              </a:solidFill>
            </a:rPr>
            <a:t>Partner KSOW+</a:t>
          </a:r>
        </a:p>
      </dsp:txBody>
      <dsp:txXfrm>
        <a:off x="1064023" y="3999316"/>
        <a:ext cx="2686529" cy="1302734"/>
      </dsp:txXfrm>
    </dsp:sp>
    <dsp:sp modelId="{F73DF9AA-4D33-4553-B0DA-344485B61F64}">
      <dsp:nvSpPr>
        <dsp:cNvPr id="0" name=""/>
        <dsp:cNvSpPr/>
      </dsp:nvSpPr>
      <dsp:spPr>
        <a:xfrm rot="18000000">
          <a:off x="2828889" y="2429838"/>
          <a:ext cx="1441582" cy="484328"/>
        </a:xfrm>
        <a:prstGeom prst="leftRightArrow">
          <a:avLst>
            <a:gd name="adj1" fmla="val 60000"/>
            <a:gd name="adj2" fmla="val 50000"/>
          </a:avLst>
        </a:prstGeom>
        <a:solidFill>
          <a:srgbClr val="7D3FAE"/>
        </a:solidFill>
        <a:ln w="12700">
          <a:solidFill>
            <a:srgbClr val="4C004C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000" kern="1200"/>
        </a:p>
      </dsp:txBody>
      <dsp:txXfrm>
        <a:off x="2974187" y="2526704"/>
        <a:ext cx="1150986" cy="2905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803051-C2C1-4602-80A0-8E8E0A01B44E}" type="datetimeFigureOut">
              <a:rPr lang="pl-PL" smtClean="0"/>
              <a:t>26.05.2024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FC2D77-83B9-4243-9672-F7EA3194458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528384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FC2D77-83B9-4243-9672-F7EA31944583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724358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6382EBB-8F12-515F-C866-8AB7345600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204C75B-9FE7-30E4-186B-962724AED2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1B61750-EAEC-2CC9-CF86-293EE541C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E9DDB-38CD-46D8-BEF4-41861321FCAC}" type="datetimeFigureOut">
              <a:rPr lang="pl-PL" smtClean="0"/>
              <a:t>26.05.2024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17239E7-08A8-C63E-4CBE-9AAF6072C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DED1EE7-129F-4FF6-9B88-82482289C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815C8-919E-40AC-A32E-089C8F4AAE7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10630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29F25C-FA66-ACA4-648E-AD51E0215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A40785DC-E2F1-7EBA-1B40-6E347DCC01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F58249D-A983-3C49-A6D9-6A9BB6E4E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E9DDB-38CD-46D8-BEF4-41861321FCAC}" type="datetimeFigureOut">
              <a:rPr lang="pl-PL" smtClean="0"/>
              <a:t>26.05.2024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426B3B1-B19C-CB72-B195-49B55C651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E0E497E-BCEA-547E-84EE-8FC07B2E5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815C8-919E-40AC-A32E-089C8F4AAE7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40221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C350E80A-9B3F-CDF9-8689-B510D726EA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12F54F7-8F7A-1061-7271-CD016BC225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45138DA-8B1E-7B33-6A51-F02243271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E9DDB-38CD-46D8-BEF4-41861321FCAC}" type="datetimeFigureOut">
              <a:rPr lang="pl-PL" smtClean="0"/>
              <a:t>26.05.2024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E08CD8C-93D8-7BB1-E917-E6EADFE91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6B39CC9-13CC-2A6E-1A85-5344D375A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815C8-919E-40AC-A32E-089C8F4AAE7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56194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B6F0009-2967-EAE3-5DEA-5ABAF1718E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B522410-C89A-7B5A-8092-DF0EF8BC9B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F35BC1D-5A8B-1CC1-C712-DE2FE41E5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E9DDB-38CD-46D8-BEF4-41861321FCAC}" type="datetimeFigureOut">
              <a:rPr lang="pl-PL" smtClean="0"/>
              <a:t>26.05.2024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ECA142E-E900-C2EE-8579-0429989C0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8461F72-13E6-1705-C75F-6D1083730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815C8-919E-40AC-A32E-089C8F4AAE7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17675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DEE4A2B-3E2E-D646-45A3-D59903E74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DCEF018-6A43-85AB-D784-92B3F3A1AE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990F20D-DF20-D59B-2318-603137A35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E9DDB-38CD-46D8-BEF4-41861321FCAC}" type="datetimeFigureOut">
              <a:rPr lang="pl-PL" smtClean="0"/>
              <a:t>26.05.2024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B0EFF4F-E77A-D759-B712-1C56420C2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62E11AA-35DE-02DF-E81C-ECAB1FB8B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815C8-919E-40AC-A32E-089C8F4AAE7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37290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2397182-0319-8A79-5DE6-23F2D5F86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1B25A96-AD0F-B81F-D696-5DA7963263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3101EFDF-E002-9BA8-CA63-0B91F565AD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BEFBD33C-4452-97AD-EA10-B26CC8FE2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E9DDB-38CD-46D8-BEF4-41861321FCAC}" type="datetimeFigureOut">
              <a:rPr lang="pl-PL" smtClean="0"/>
              <a:t>26.05.2024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D0CAE03-B3B3-F9A2-601D-F9130B543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C1DA1BC-D46F-87D6-A5C0-2E36D872A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815C8-919E-40AC-A32E-089C8F4AAE7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67097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19A4EE7-4511-768D-6D96-08E83E1ADF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527D836-6CB8-1B82-BE37-0AB6D68994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C19E41AC-7CB8-015D-BB31-3045273D5E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E7CCC807-FDB8-C00D-F229-0999BE3972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92977DB2-0681-FC8C-73EC-864366A1DF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45964EF0-CEA8-D2C4-2972-E249CA00B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E9DDB-38CD-46D8-BEF4-41861321FCAC}" type="datetimeFigureOut">
              <a:rPr lang="pl-PL" smtClean="0"/>
              <a:t>26.05.2024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6C49AB4A-8AA0-B0DA-3900-CF0B45E08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6D115CCE-58C2-BF32-3588-669F8A01F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815C8-919E-40AC-A32E-089C8F4AAE7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37728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BE717CF-A06A-EC53-0C0A-B5F083198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7B7816E8-6195-78C3-A04E-CC050053E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E9DDB-38CD-46D8-BEF4-41861321FCAC}" type="datetimeFigureOut">
              <a:rPr lang="pl-PL" smtClean="0"/>
              <a:t>26.05.2024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30E971BF-63D8-308F-2800-C03EF9F51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39281CB-43A3-2FC0-7B92-968149ADA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815C8-919E-40AC-A32E-089C8F4AAE7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04766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870AC6C5-86F5-5921-85EC-A1729F33E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E9DDB-38CD-46D8-BEF4-41861321FCAC}" type="datetimeFigureOut">
              <a:rPr lang="pl-PL" smtClean="0"/>
              <a:t>26.05.2024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A7393A2A-F0A1-0DCC-4F0D-4F1A0B666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FED72EBA-D815-8091-49B2-F7E72C7E5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815C8-919E-40AC-A32E-089C8F4AAE7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09427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2D48CD-BAF4-B69F-5878-823C33B1D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3291C70-CC8D-BC5E-DC8C-0995C0A24E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162111C6-27E0-DC7F-E36E-ADD6E9685D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AAF4383B-1642-71DD-C507-89A145E43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E9DDB-38CD-46D8-BEF4-41861321FCAC}" type="datetimeFigureOut">
              <a:rPr lang="pl-PL" smtClean="0"/>
              <a:t>26.05.2024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CD481788-D95E-C068-D5B0-FE313E105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642A70DB-C5A4-8539-5CCB-08B126AEF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815C8-919E-40AC-A32E-089C8F4AAE7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82070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4E1C6D4-F751-02CA-B716-F0A16E110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B99720A6-F170-12D1-BB67-B232A07F84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F378A6E5-F72E-1E3A-4CFC-E57C35B525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B7BAD0A9-5B9E-5C24-ACC4-B4A1B6EF9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E9DDB-38CD-46D8-BEF4-41861321FCAC}" type="datetimeFigureOut">
              <a:rPr lang="pl-PL" smtClean="0"/>
              <a:t>26.05.2024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20AE4EA-0385-8E25-190D-47A5C5E48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D785E7A-E750-DD03-22AF-DB3D6614C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815C8-919E-40AC-A32E-089C8F4AAE7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55434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77E93A54-0C61-FB05-C0D0-967C42031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70B588C-ECF5-2E0C-B666-952540F133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D3F9715-6DE7-28E2-1A47-F6DB9AB5D6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3E9DDB-38CD-46D8-BEF4-41861321FCAC}" type="datetimeFigureOut">
              <a:rPr lang="pl-PL" smtClean="0"/>
              <a:t>26.05.2024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4F0A784-0AAD-8D43-A895-FF05F7601E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C53E6B3-E7F5-92DF-BD4E-D5518D32EB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6815C8-919E-40AC-A32E-089C8F4AAE7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17746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mailto:warszawa@cdr.gov.p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5">
            <a:extLst>
              <a:ext uri="{FF2B5EF4-FFF2-40B4-BE49-F238E27FC236}">
                <a16:creationId xmlns:a16="http://schemas.microsoft.com/office/drawing/2014/main" id="{866039B8-A8B8-5D68-A811-4D53D54D4304}"/>
              </a:ext>
            </a:extLst>
          </p:cNvPr>
          <p:cNvSpPr/>
          <p:nvPr/>
        </p:nvSpPr>
        <p:spPr>
          <a:xfrm>
            <a:off x="6588158" y="0"/>
            <a:ext cx="5603842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4CE73AC7-0442-5583-9EF4-9F1A08BD6BD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1544" y="859200"/>
            <a:ext cx="5517067" cy="4767932"/>
          </a:xfrm>
          <a:prstGeom prst="rect">
            <a:avLst/>
          </a:prstGeom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id="{8A987336-4569-9D1E-592E-5878D0EA1E5E}"/>
              </a:ext>
            </a:extLst>
          </p:cNvPr>
          <p:cNvSpPr txBox="1"/>
          <p:nvPr/>
        </p:nvSpPr>
        <p:spPr>
          <a:xfrm>
            <a:off x="0" y="859200"/>
            <a:ext cx="6588155" cy="1938992"/>
          </a:xfrm>
          <a:prstGeom prst="rect">
            <a:avLst/>
          </a:prstGeom>
          <a:solidFill>
            <a:srgbClr val="A9177C"/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4000" dirty="0">
                <a:solidFill>
                  <a:schemeClr val="bg1"/>
                </a:solidFill>
                <a:latin typeface="Montserrat ExtraBold" pitchFamily="2" charset="-18"/>
              </a:rPr>
              <a:t>Współpraca</a:t>
            </a:r>
            <a:br>
              <a:rPr lang="pl-PL" sz="4000" dirty="0">
                <a:solidFill>
                  <a:schemeClr val="bg1"/>
                </a:solidFill>
                <a:latin typeface="Montserrat ExtraBold" pitchFamily="2" charset="-18"/>
              </a:rPr>
            </a:br>
            <a:r>
              <a:rPr lang="pl-PL" sz="4000" dirty="0">
                <a:solidFill>
                  <a:schemeClr val="bg1"/>
                </a:solidFill>
                <a:latin typeface="Montserrat ExtraBold" pitchFamily="2" charset="-18"/>
              </a:rPr>
              <a:t>z partnerami </a:t>
            </a:r>
          </a:p>
          <a:p>
            <a:pPr algn="ctr"/>
            <a:r>
              <a:rPr lang="pl-PL" sz="4000" dirty="0">
                <a:solidFill>
                  <a:schemeClr val="bg1"/>
                </a:solidFill>
                <a:latin typeface="Montserrat ExtraBold" pitchFamily="2" charset="-18"/>
              </a:rPr>
              <a:t>KSOW+</a:t>
            </a:r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76F5DE2E-1018-9140-246D-1175F6C8222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59429" y="5974533"/>
            <a:ext cx="7044277" cy="976593"/>
          </a:xfrm>
          <a:prstGeom prst="rect">
            <a:avLst/>
          </a:prstGeom>
        </p:spPr>
      </p:pic>
      <p:sp>
        <p:nvSpPr>
          <p:cNvPr id="9" name="pole tekstowe 8">
            <a:extLst>
              <a:ext uri="{FF2B5EF4-FFF2-40B4-BE49-F238E27FC236}">
                <a16:creationId xmlns:a16="http://schemas.microsoft.com/office/drawing/2014/main" id="{6F0A0A1F-65FC-FA6F-49E6-11F43D9A1772}"/>
              </a:ext>
            </a:extLst>
          </p:cNvPr>
          <p:cNvSpPr txBox="1"/>
          <p:nvPr/>
        </p:nvSpPr>
        <p:spPr>
          <a:xfrm>
            <a:off x="275670" y="5257800"/>
            <a:ext cx="5690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800" b="0" i="1" dirty="0">
                <a:latin typeface="Montserrat" pitchFamily="2" charset="-18"/>
              </a:rPr>
              <a:t>Zegrze, 2</a:t>
            </a:r>
            <a:r>
              <a:rPr lang="en-US" sz="1800" b="0" i="1" dirty="0">
                <a:latin typeface="Montserrat" pitchFamily="2" charset="-18"/>
              </a:rPr>
              <a:t>7-28</a:t>
            </a:r>
            <a:r>
              <a:rPr lang="pl-PL" sz="1800" b="0" i="1" dirty="0">
                <a:latin typeface="Montserrat" pitchFamily="2" charset="-18"/>
              </a:rPr>
              <a:t> maj</a:t>
            </a:r>
            <a:r>
              <a:rPr lang="en-US" sz="1800" b="0" i="1" dirty="0">
                <a:latin typeface="Montserrat" pitchFamily="2" charset="-18"/>
              </a:rPr>
              <a:t>a</a:t>
            </a:r>
            <a:r>
              <a:rPr lang="pl-PL" sz="1800" b="0" i="1" dirty="0">
                <a:latin typeface="Montserrat" pitchFamily="2" charset="-18"/>
              </a:rPr>
              <a:t> 202</a:t>
            </a:r>
            <a:r>
              <a:rPr lang="en-US" sz="1800" b="0" i="1" dirty="0">
                <a:latin typeface="Montserrat" pitchFamily="2" charset="-18"/>
              </a:rPr>
              <a:t>4</a:t>
            </a:r>
            <a:r>
              <a:rPr lang="pl-PL" sz="1800" b="0" i="1" dirty="0">
                <a:latin typeface="Montserrat" pitchFamily="2" charset="-18"/>
              </a:rPr>
              <a:t> roku.</a:t>
            </a:r>
            <a:endParaRPr lang="en-US" sz="1800" b="0" i="1" dirty="0">
              <a:latin typeface="Montserrat" pitchFamily="2" charset="-18"/>
            </a:endParaRP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21522F49-78C0-2390-8D11-D031EB1BC731}"/>
              </a:ext>
            </a:extLst>
          </p:cNvPr>
          <p:cNvSpPr txBox="1"/>
          <p:nvPr/>
        </p:nvSpPr>
        <p:spPr>
          <a:xfrm>
            <a:off x="169068" y="3340458"/>
            <a:ext cx="6250017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800" b="1" i="1" dirty="0"/>
          </a:p>
          <a:p>
            <a:pPr algn="ctr">
              <a:spcAft>
                <a:spcPts val="1200"/>
              </a:spcAft>
              <a:buClr>
                <a:srgbClr val="A9177C"/>
              </a:buClr>
            </a:pPr>
            <a:r>
              <a:rPr lang="pl-PL" sz="24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Spotkanie jednostek wsparcia Krajowej Sieci Obszarów Wiejskich+</a:t>
            </a:r>
          </a:p>
          <a:p>
            <a:pPr algn="ctr"/>
            <a:endParaRPr lang="pl-PL" dirty="0"/>
          </a:p>
        </p:txBody>
      </p:sp>
      <p:cxnSp>
        <p:nvCxnSpPr>
          <p:cNvPr id="14" name="Łącznik prosty 13">
            <a:extLst>
              <a:ext uri="{FF2B5EF4-FFF2-40B4-BE49-F238E27FC236}">
                <a16:creationId xmlns:a16="http://schemas.microsoft.com/office/drawing/2014/main" id="{B2E687AB-1E61-96D8-92F2-B37BBB0DA6B5}"/>
              </a:ext>
            </a:extLst>
          </p:cNvPr>
          <p:cNvCxnSpPr>
            <a:cxnSpLocks/>
          </p:cNvCxnSpPr>
          <p:nvPr/>
        </p:nvCxnSpPr>
        <p:spPr>
          <a:xfrm>
            <a:off x="0" y="895536"/>
            <a:ext cx="6588158" cy="0"/>
          </a:xfrm>
          <a:prstGeom prst="line">
            <a:avLst/>
          </a:prstGeom>
          <a:ln w="19050">
            <a:solidFill>
              <a:srgbClr val="A9177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Łącznik prosty 16">
            <a:extLst>
              <a:ext uri="{FF2B5EF4-FFF2-40B4-BE49-F238E27FC236}">
                <a16:creationId xmlns:a16="http://schemas.microsoft.com/office/drawing/2014/main" id="{805D9F91-F088-8C21-077D-136D19A00003}"/>
              </a:ext>
            </a:extLst>
          </p:cNvPr>
          <p:cNvCxnSpPr/>
          <p:nvPr/>
        </p:nvCxnSpPr>
        <p:spPr>
          <a:xfrm>
            <a:off x="6588158" y="0"/>
            <a:ext cx="0" cy="895536"/>
          </a:xfrm>
          <a:prstGeom prst="line">
            <a:avLst/>
          </a:prstGeom>
          <a:ln w="19050">
            <a:solidFill>
              <a:srgbClr val="A9177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Łącznik prosty 17">
            <a:extLst>
              <a:ext uri="{FF2B5EF4-FFF2-40B4-BE49-F238E27FC236}">
                <a16:creationId xmlns:a16="http://schemas.microsoft.com/office/drawing/2014/main" id="{679EBDE6-A49C-8214-B80A-AA89F7435444}"/>
              </a:ext>
            </a:extLst>
          </p:cNvPr>
          <p:cNvCxnSpPr>
            <a:cxnSpLocks/>
          </p:cNvCxnSpPr>
          <p:nvPr/>
        </p:nvCxnSpPr>
        <p:spPr>
          <a:xfrm>
            <a:off x="-1" y="2653822"/>
            <a:ext cx="6588158" cy="0"/>
          </a:xfrm>
          <a:prstGeom prst="line">
            <a:avLst/>
          </a:prstGeom>
          <a:ln w="19050">
            <a:solidFill>
              <a:srgbClr val="A9177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Łącznik prosty 18">
            <a:extLst>
              <a:ext uri="{FF2B5EF4-FFF2-40B4-BE49-F238E27FC236}">
                <a16:creationId xmlns:a16="http://schemas.microsoft.com/office/drawing/2014/main" id="{10C76176-548A-7ABF-82D5-B694C67556D4}"/>
              </a:ext>
            </a:extLst>
          </p:cNvPr>
          <p:cNvCxnSpPr>
            <a:cxnSpLocks/>
          </p:cNvCxnSpPr>
          <p:nvPr/>
        </p:nvCxnSpPr>
        <p:spPr>
          <a:xfrm>
            <a:off x="6588157" y="2653822"/>
            <a:ext cx="0" cy="4204178"/>
          </a:xfrm>
          <a:prstGeom prst="line">
            <a:avLst/>
          </a:prstGeom>
          <a:ln w="19050">
            <a:solidFill>
              <a:srgbClr val="A9177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pole tekstowe 21">
            <a:extLst>
              <a:ext uri="{FF2B5EF4-FFF2-40B4-BE49-F238E27FC236}">
                <a16:creationId xmlns:a16="http://schemas.microsoft.com/office/drawing/2014/main" id="{F9847701-3047-31E2-6BB3-79DC5891C427}"/>
              </a:ext>
            </a:extLst>
          </p:cNvPr>
          <p:cNvSpPr txBox="1"/>
          <p:nvPr/>
        </p:nvSpPr>
        <p:spPr>
          <a:xfrm>
            <a:off x="6544770" y="5998439"/>
            <a:ext cx="56472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dirty="0">
                <a:effectLst/>
              </a:rPr>
              <a:t>Materiał opracowany przez Centrum Doradztwa Rolniczego w </a:t>
            </a:r>
            <a:r>
              <a:rPr lang="pl-PL" sz="1100" dirty="0"/>
              <a:t>B</a:t>
            </a:r>
            <a:r>
              <a:rPr lang="pl-PL" sz="1100" dirty="0">
                <a:effectLst/>
              </a:rPr>
              <a:t>rwinowie, Od</a:t>
            </a:r>
            <a:r>
              <a:rPr lang="en-US" sz="1100" dirty="0">
                <a:effectLst/>
              </a:rPr>
              <a:t>d</a:t>
            </a:r>
            <a:r>
              <a:rPr lang="pl-PL" sz="1100" dirty="0">
                <a:effectLst/>
              </a:rPr>
              <a:t>ział w Warszawie</a:t>
            </a:r>
            <a:br>
              <a:rPr lang="pl-PL" sz="1100" dirty="0"/>
            </a:br>
            <a:r>
              <a:rPr lang="pl-PL" sz="1100" dirty="0">
                <a:effectLst/>
              </a:rPr>
              <a:t>Instytucja Zarządzająca PROW 2014-2020 – Minister Rolnictwa i Rozwoju Wsi.</a:t>
            </a:r>
            <a:br>
              <a:rPr lang="pl-PL" sz="1100" dirty="0"/>
            </a:br>
            <a:r>
              <a:rPr lang="pl-PL" sz="1100" dirty="0">
                <a:effectLst/>
              </a:rPr>
              <a:t>Materiał współfinansowany ze środków Unii Europejskiej w ramach Pomocy technicznej Programu Rozwoju Obszarów Wiejskich na lata 2014-2020</a:t>
            </a:r>
            <a:endParaRPr lang="pl-PL" sz="1100" dirty="0"/>
          </a:p>
        </p:txBody>
      </p:sp>
    </p:spTree>
    <p:extLst>
      <p:ext uri="{BB962C8B-B14F-4D97-AF65-F5344CB8AC3E}">
        <p14:creationId xmlns:p14="http://schemas.microsoft.com/office/powerpoint/2010/main" val="204298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15AD3AE7-6460-4E1B-E8A2-0225D8592D00}"/>
              </a:ext>
            </a:extLst>
          </p:cNvPr>
          <p:cNvSpPr txBox="1"/>
          <p:nvPr/>
        </p:nvSpPr>
        <p:spPr>
          <a:xfrm>
            <a:off x="0" y="0"/>
            <a:ext cx="12192000" cy="1046440"/>
          </a:xfrm>
          <a:prstGeom prst="rect">
            <a:avLst/>
          </a:prstGeom>
          <a:solidFill>
            <a:srgbClr val="A9177C"/>
          </a:solidFill>
        </p:spPr>
        <p:txBody>
          <a:bodyPr wrap="square" rtlCol="0">
            <a:spAutoFit/>
          </a:bodyPr>
          <a:lstStyle/>
          <a:p>
            <a:pPr algn="ctr"/>
            <a:endParaRPr lang="pl-PL" sz="800" b="1" dirty="0">
              <a:solidFill>
                <a:schemeClr val="bg1"/>
              </a:solidFill>
            </a:endParaRPr>
          </a:p>
          <a:p>
            <a:pPr algn="ctr">
              <a:spcAft>
                <a:spcPts val="1200"/>
              </a:spcAft>
            </a:pPr>
            <a:r>
              <a:rPr lang="pl-PL" sz="3600" b="1" dirty="0">
                <a:solidFill>
                  <a:schemeClr val="bg1"/>
                </a:solidFill>
              </a:rPr>
              <a:t>Współpraca z partnerami KSOW+</a:t>
            </a:r>
          </a:p>
          <a:p>
            <a:pPr algn="ctr">
              <a:spcAft>
                <a:spcPts val="1200"/>
              </a:spcAft>
            </a:pPr>
            <a:endParaRPr lang="pl-PL" sz="800" b="1" dirty="0">
              <a:solidFill>
                <a:schemeClr val="bg1"/>
              </a:solidFill>
            </a:endParaRP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A5955977-EEBD-E6F1-868C-B9BACC515C81}"/>
              </a:ext>
            </a:extLst>
          </p:cNvPr>
          <p:cNvSpPr txBox="1"/>
          <p:nvPr/>
        </p:nvSpPr>
        <p:spPr>
          <a:xfrm>
            <a:off x="1128712" y="1394156"/>
            <a:ext cx="10982325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indent="-342900" algn="l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pl-PL" sz="3600" b="1" i="0" u="none" strike="noStrike" cap="none" spc="0" normalizeH="0" baseline="0" dirty="0">
                <a:ln>
                  <a:noFill/>
                </a:ln>
                <a:effectLst/>
                <a:uFillTx/>
                <a:ea typeface="+mn-ea"/>
                <a:cs typeface="+mn-cs"/>
                <a:sym typeface="Helvetica Neue"/>
              </a:rPr>
              <a:t>Jak budować partnerstwo</a:t>
            </a:r>
            <a:r>
              <a:rPr lang="pl-PL" sz="3600" b="1" dirty="0"/>
              <a:t> w ramach KSOW+? </a:t>
            </a:r>
          </a:p>
          <a:p>
            <a:pPr marR="0" algn="l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endParaRPr lang="pl-PL" sz="3600" b="1" dirty="0"/>
          </a:p>
          <a:p>
            <a:pPr marL="342900" indent="-342900" defTabSz="2438338" hangingPunct="0">
              <a:buFont typeface="Arial" panose="020B0604020202020204" pitchFamily="34" charset="0"/>
              <a:buChar char="•"/>
            </a:pPr>
            <a:r>
              <a:rPr lang="pl-PL" sz="3600" b="1" dirty="0"/>
              <a:t>Jakie mamy narzędzia – czyli jak angażować i budować współpracę?</a:t>
            </a: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2672E2CB-C027-CAC4-C799-8EA2B41A7B92}"/>
              </a:ext>
            </a:extLst>
          </p:cNvPr>
          <p:cNvSpPr/>
          <p:nvPr/>
        </p:nvSpPr>
        <p:spPr>
          <a:xfrm>
            <a:off x="0" y="908381"/>
            <a:ext cx="1047750" cy="4637068"/>
          </a:xfrm>
          <a:prstGeom prst="rect">
            <a:avLst/>
          </a:prstGeom>
          <a:gradFill flip="none" rotWithShape="1">
            <a:gsLst>
              <a:gs pos="0">
                <a:srgbClr val="A9177C"/>
              </a:gs>
              <a:gs pos="83000">
                <a:srgbClr val="A9177C">
                  <a:alpha val="61000"/>
                </a:srgbClr>
              </a:gs>
              <a:gs pos="54000">
                <a:srgbClr val="A9177C"/>
              </a:gs>
              <a:gs pos="69000">
                <a:srgbClr val="A9177C">
                  <a:alpha val="80000"/>
                </a:srgb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gradFill flip="none" rotWithShape="1">
                <a:gsLst>
                  <a:gs pos="0">
                    <a:schemeClr val="lt1">
                      <a:shade val="30000"/>
                      <a:satMod val="115000"/>
                    </a:schemeClr>
                  </a:gs>
                  <a:gs pos="50000">
                    <a:schemeClr val="lt1">
                      <a:shade val="67500"/>
                      <a:satMod val="115000"/>
                    </a:schemeClr>
                  </a:gs>
                  <a:gs pos="100000">
                    <a:schemeClr val="lt1">
                      <a:shade val="100000"/>
                      <a:satMod val="115000"/>
                    </a:schemeClr>
                  </a:gs>
                </a:gsLst>
                <a:lin ang="8100000" scaled="1"/>
                <a:tileRect/>
              </a:gradFill>
            </a:endParaRPr>
          </a:p>
        </p:txBody>
      </p:sp>
      <p:pic>
        <p:nvPicPr>
          <p:cNvPr id="11" name="Obraz 10">
            <a:extLst>
              <a:ext uri="{FF2B5EF4-FFF2-40B4-BE49-F238E27FC236}">
                <a16:creationId xmlns:a16="http://schemas.microsoft.com/office/drawing/2014/main" id="{F44E6A6A-20B7-1F23-68A0-13DA11476AC3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5545449"/>
            <a:ext cx="2524125" cy="1293053"/>
          </a:xfrm>
          <a:prstGeom prst="rect">
            <a:avLst/>
          </a:prstGeom>
        </p:spPr>
      </p:pic>
      <p:pic>
        <p:nvPicPr>
          <p:cNvPr id="1029" name="Picture 5" descr="Grupa Ludzi Trzyma Znak Zapytania Ikony | Darmowy Wektor">
            <a:extLst>
              <a:ext uri="{FF2B5EF4-FFF2-40B4-BE49-F238E27FC236}">
                <a16:creationId xmlns:a16="http://schemas.microsoft.com/office/drawing/2014/main" id="{61877C94-3DD4-BBA8-167C-7D0F87C2FA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6666" y="3785608"/>
            <a:ext cx="3619697" cy="2630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1381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15AD3AE7-6460-4E1B-E8A2-0225D8592D00}"/>
              </a:ext>
            </a:extLst>
          </p:cNvPr>
          <p:cNvSpPr txBox="1"/>
          <p:nvPr/>
        </p:nvSpPr>
        <p:spPr>
          <a:xfrm>
            <a:off x="0" y="0"/>
            <a:ext cx="12192000" cy="1046440"/>
          </a:xfrm>
          <a:prstGeom prst="rect">
            <a:avLst/>
          </a:prstGeom>
          <a:solidFill>
            <a:srgbClr val="A9177C"/>
          </a:solidFill>
        </p:spPr>
        <p:txBody>
          <a:bodyPr wrap="square" rtlCol="0">
            <a:spAutoFit/>
          </a:bodyPr>
          <a:lstStyle/>
          <a:p>
            <a:pPr algn="ctr"/>
            <a:endParaRPr lang="pl-PL" sz="800" b="1" dirty="0">
              <a:solidFill>
                <a:schemeClr val="bg1"/>
              </a:solidFill>
            </a:endParaRPr>
          </a:p>
          <a:p>
            <a:pPr algn="ctr">
              <a:spcAft>
                <a:spcPts val="1200"/>
              </a:spcAft>
            </a:pPr>
            <a:r>
              <a:rPr lang="pl-PL" sz="3600" b="1" dirty="0">
                <a:solidFill>
                  <a:schemeClr val="bg1"/>
                </a:solidFill>
              </a:rPr>
              <a:t>Współpraca z partnerami KSOW+</a:t>
            </a:r>
          </a:p>
          <a:p>
            <a:pPr algn="ctr">
              <a:spcAft>
                <a:spcPts val="1200"/>
              </a:spcAft>
            </a:pPr>
            <a:endParaRPr lang="pl-PL" sz="800" b="1" dirty="0">
              <a:solidFill>
                <a:schemeClr val="bg1"/>
              </a:solidFill>
            </a:endParaRP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2672E2CB-C027-CAC4-C799-8EA2B41A7B92}"/>
              </a:ext>
            </a:extLst>
          </p:cNvPr>
          <p:cNvSpPr/>
          <p:nvPr/>
        </p:nvSpPr>
        <p:spPr>
          <a:xfrm>
            <a:off x="0" y="908381"/>
            <a:ext cx="1047750" cy="4637068"/>
          </a:xfrm>
          <a:prstGeom prst="rect">
            <a:avLst/>
          </a:prstGeom>
          <a:gradFill flip="none" rotWithShape="1">
            <a:gsLst>
              <a:gs pos="0">
                <a:srgbClr val="A9177C"/>
              </a:gs>
              <a:gs pos="83000">
                <a:srgbClr val="A9177C">
                  <a:alpha val="61000"/>
                </a:srgbClr>
              </a:gs>
              <a:gs pos="54000">
                <a:srgbClr val="A9177C"/>
              </a:gs>
              <a:gs pos="69000">
                <a:srgbClr val="A9177C">
                  <a:alpha val="80000"/>
                </a:srgb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gradFill flip="none" rotWithShape="1">
                <a:gsLst>
                  <a:gs pos="0">
                    <a:schemeClr val="lt1">
                      <a:shade val="30000"/>
                      <a:satMod val="115000"/>
                    </a:schemeClr>
                  </a:gs>
                  <a:gs pos="50000">
                    <a:schemeClr val="lt1">
                      <a:shade val="67500"/>
                      <a:satMod val="115000"/>
                    </a:schemeClr>
                  </a:gs>
                  <a:gs pos="100000">
                    <a:schemeClr val="lt1">
                      <a:shade val="100000"/>
                      <a:satMod val="115000"/>
                    </a:schemeClr>
                  </a:gs>
                </a:gsLst>
                <a:lin ang="8100000" scaled="1"/>
                <a:tileRect/>
              </a:gradFill>
            </a:endParaRPr>
          </a:p>
        </p:txBody>
      </p:sp>
      <p:pic>
        <p:nvPicPr>
          <p:cNvPr id="11" name="Obraz 10">
            <a:extLst>
              <a:ext uri="{FF2B5EF4-FFF2-40B4-BE49-F238E27FC236}">
                <a16:creationId xmlns:a16="http://schemas.microsoft.com/office/drawing/2014/main" id="{F44E6A6A-20B7-1F23-68A0-13DA11476AC3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5545449"/>
            <a:ext cx="2524125" cy="1293053"/>
          </a:xfrm>
          <a:prstGeom prst="rect">
            <a:avLst/>
          </a:prstGeom>
        </p:spPr>
      </p:pic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11680321-3EF8-7CAE-8353-1B6B57CC05A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13080655"/>
              </p:ext>
            </p:extLst>
          </p:nvPr>
        </p:nvGraphicFramePr>
        <p:xfrm>
          <a:off x="5200073" y="1292321"/>
          <a:ext cx="6915726" cy="53763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8" name="Obraz 7">
            <a:extLst>
              <a:ext uri="{FF2B5EF4-FFF2-40B4-BE49-F238E27FC236}">
                <a16:creationId xmlns:a16="http://schemas.microsoft.com/office/drawing/2014/main" id="{835FD6EC-6D8E-2182-576C-17D5FDCA094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61" y="1046440"/>
            <a:ext cx="5018620" cy="3691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2296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15AD3AE7-6460-4E1B-E8A2-0225D8592D00}"/>
              </a:ext>
            </a:extLst>
          </p:cNvPr>
          <p:cNvSpPr txBox="1"/>
          <p:nvPr/>
        </p:nvSpPr>
        <p:spPr>
          <a:xfrm>
            <a:off x="0" y="0"/>
            <a:ext cx="12192000" cy="1046440"/>
          </a:xfrm>
          <a:prstGeom prst="rect">
            <a:avLst/>
          </a:prstGeom>
          <a:solidFill>
            <a:srgbClr val="A9177C"/>
          </a:solidFill>
        </p:spPr>
        <p:txBody>
          <a:bodyPr wrap="square" rtlCol="0">
            <a:spAutoFit/>
          </a:bodyPr>
          <a:lstStyle/>
          <a:p>
            <a:pPr algn="ctr"/>
            <a:endParaRPr lang="pl-PL" sz="800" b="1" dirty="0">
              <a:solidFill>
                <a:schemeClr val="bg1"/>
              </a:solidFill>
            </a:endParaRPr>
          </a:p>
          <a:p>
            <a:pPr algn="ctr">
              <a:spcAft>
                <a:spcPts val="1200"/>
              </a:spcAft>
            </a:pPr>
            <a:r>
              <a:rPr lang="pl-PL" sz="3600" b="1" dirty="0">
                <a:solidFill>
                  <a:schemeClr val="bg1"/>
                </a:solidFill>
              </a:rPr>
              <a:t>Współpraca z partnerami KSOW+</a:t>
            </a:r>
          </a:p>
          <a:p>
            <a:pPr algn="ctr">
              <a:spcAft>
                <a:spcPts val="1200"/>
              </a:spcAft>
            </a:pPr>
            <a:endParaRPr lang="pl-PL" sz="800" b="1" dirty="0">
              <a:solidFill>
                <a:schemeClr val="bg1"/>
              </a:solidFill>
            </a:endParaRP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2672E2CB-C027-CAC4-C799-8EA2B41A7B92}"/>
              </a:ext>
            </a:extLst>
          </p:cNvPr>
          <p:cNvSpPr/>
          <p:nvPr/>
        </p:nvSpPr>
        <p:spPr>
          <a:xfrm>
            <a:off x="0" y="908381"/>
            <a:ext cx="1047750" cy="4637068"/>
          </a:xfrm>
          <a:prstGeom prst="rect">
            <a:avLst/>
          </a:prstGeom>
          <a:gradFill flip="none" rotWithShape="1">
            <a:gsLst>
              <a:gs pos="0">
                <a:srgbClr val="A9177C"/>
              </a:gs>
              <a:gs pos="83000">
                <a:srgbClr val="A9177C">
                  <a:alpha val="61000"/>
                </a:srgbClr>
              </a:gs>
              <a:gs pos="54000">
                <a:srgbClr val="A9177C"/>
              </a:gs>
              <a:gs pos="69000">
                <a:srgbClr val="A9177C">
                  <a:alpha val="80000"/>
                </a:srgb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gradFill flip="none" rotWithShape="1">
                <a:gsLst>
                  <a:gs pos="0">
                    <a:schemeClr val="lt1">
                      <a:shade val="30000"/>
                      <a:satMod val="115000"/>
                    </a:schemeClr>
                  </a:gs>
                  <a:gs pos="50000">
                    <a:schemeClr val="lt1">
                      <a:shade val="67500"/>
                      <a:satMod val="115000"/>
                    </a:schemeClr>
                  </a:gs>
                  <a:gs pos="100000">
                    <a:schemeClr val="lt1">
                      <a:shade val="100000"/>
                      <a:satMod val="115000"/>
                    </a:schemeClr>
                  </a:gs>
                </a:gsLst>
                <a:lin ang="8100000" scaled="1"/>
                <a:tileRect/>
              </a:gradFill>
            </a:endParaRPr>
          </a:p>
        </p:txBody>
      </p:sp>
      <p:pic>
        <p:nvPicPr>
          <p:cNvPr id="11" name="Obraz 10">
            <a:extLst>
              <a:ext uri="{FF2B5EF4-FFF2-40B4-BE49-F238E27FC236}">
                <a16:creationId xmlns:a16="http://schemas.microsoft.com/office/drawing/2014/main" id="{F44E6A6A-20B7-1F23-68A0-13DA11476AC3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5545449"/>
            <a:ext cx="2524125" cy="1293053"/>
          </a:xfrm>
          <a:prstGeom prst="rect">
            <a:avLst/>
          </a:prstGeom>
        </p:spPr>
      </p:pic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7E99A02F-DEA5-1382-3494-1A4664C343B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37269658"/>
              </p:ext>
            </p:extLst>
          </p:nvPr>
        </p:nvGraphicFramePr>
        <p:xfrm>
          <a:off x="2909454" y="908381"/>
          <a:ext cx="8654473" cy="61188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096948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15AD3AE7-6460-4E1B-E8A2-0225D8592D00}"/>
              </a:ext>
            </a:extLst>
          </p:cNvPr>
          <p:cNvSpPr txBox="1"/>
          <p:nvPr/>
        </p:nvSpPr>
        <p:spPr>
          <a:xfrm>
            <a:off x="0" y="0"/>
            <a:ext cx="12192000" cy="1046440"/>
          </a:xfrm>
          <a:prstGeom prst="rect">
            <a:avLst/>
          </a:prstGeom>
          <a:solidFill>
            <a:srgbClr val="A9177C"/>
          </a:solidFill>
        </p:spPr>
        <p:txBody>
          <a:bodyPr wrap="square" rtlCol="0">
            <a:spAutoFit/>
          </a:bodyPr>
          <a:lstStyle/>
          <a:p>
            <a:pPr algn="ctr"/>
            <a:endParaRPr lang="pl-PL" sz="800" b="1" dirty="0">
              <a:solidFill>
                <a:schemeClr val="bg1"/>
              </a:solidFill>
            </a:endParaRPr>
          </a:p>
          <a:p>
            <a:pPr algn="ctr">
              <a:spcAft>
                <a:spcPts val="1200"/>
              </a:spcAft>
            </a:pPr>
            <a:r>
              <a:rPr lang="pl-PL" sz="3600" b="1" dirty="0">
                <a:solidFill>
                  <a:schemeClr val="bg1"/>
                </a:solidFill>
              </a:rPr>
              <a:t>Współpraca z partnerami KSOW+</a:t>
            </a:r>
          </a:p>
          <a:p>
            <a:pPr algn="ctr">
              <a:spcAft>
                <a:spcPts val="1200"/>
              </a:spcAft>
            </a:pPr>
            <a:endParaRPr lang="pl-PL" sz="800" b="1" dirty="0">
              <a:solidFill>
                <a:schemeClr val="bg1"/>
              </a:solidFill>
            </a:endParaRP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A5955977-EEBD-E6F1-868C-B9BACC515C81}"/>
              </a:ext>
            </a:extLst>
          </p:cNvPr>
          <p:cNvSpPr txBox="1"/>
          <p:nvPr/>
        </p:nvSpPr>
        <p:spPr>
          <a:xfrm>
            <a:off x="1209675" y="1159828"/>
            <a:ext cx="1098232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0000" lvl="0" indent="-360000">
              <a:spcBef>
                <a:spcPts val="600"/>
              </a:spcBef>
              <a:spcAft>
                <a:spcPts val="1200"/>
              </a:spcAft>
              <a:buClr>
                <a:srgbClr val="A9177C"/>
              </a:buClr>
              <a:buFont typeface="Symbol" panose="05050102010706020507" pitchFamily="18" charset="2"/>
              <a:buChar char=""/>
            </a:pPr>
            <a:endParaRPr lang="pl-PL" sz="24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2672E2CB-C027-CAC4-C799-8EA2B41A7B92}"/>
              </a:ext>
            </a:extLst>
          </p:cNvPr>
          <p:cNvSpPr/>
          <p:nvPr/>
        </p:nvSpPr>
        <p:spPr>
          <a:xfrm>
            <a:off x="0" y="908381"/>
            <a:ext cx="1047750" cy="4637068"/>
          </a:xfrm>
          <a:prstGeom prst="rect">
            <a:avLst/>
          </a:prstGeom>
          <a:gradFill flip="none" rotWithShape="1">
            <a:gsLst>
              <a:gs pos="0">
                <a:srgbClr val="A9177C"/>
              </a:gs>
              <a:gs pos="83000">
                <a:srgbClr val="A9177C">
                  <a:alpha val="61000"/>
                </a:srgbClr>
              </a:gs>
              <a:gs pos="54000">
                <a:srgbClr val="A9177C"/>
              </a:gs>
              <a:gs pos="69000">
                <a:srgbClr val="A9177C">
                  <a:alpha val="80000"/>
                </a:srgb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gradFill flip="none" rotWithShape="1">
                <a:gsLst>
                  <a:gs pos="0">
                    <a:schemeClr val="lt1">
                      <a:shade val="30000"/>
                      <a:satMod val="115000"/>
                    </a:schemeClr>
                  </a:gs>
                  <a:gs pos="50000">
                    <a:schemeClr val="lt1">
                      <a:shade val="67500"/>
                      <a:satMod val="115000"/>
                    </a:schemeClr>
                  </a:gs>
                  <a:gs pos="100000">
                    <a:schemeClr val="lt1">
                      <a:shade val="100000"/>
                      <a:satMod val="115000"/>
                    </a:schemeClr>
                  </a:gs>
                </a:gsLst>
                <a:lin ang="8100000" scaled="1"/>
                <a:tileRect/>
              </a:gradFill>
            </a:endParaRPr>
          </a:p>
        </p:txBody>
      </p:sp>
      <p:pic>
        <p:nvPicPr>
          <p:cNvPr id="11" name="Obraz 10">
            <a:extLst>
              <a:ext uri="{FF2B5EF4-FFF2-40B4-BE49-F238E27FC236}">
                <a16:creationId xmlns:a16="http://schemas.microsoft.com/office/drawing/2014/main" id="{F44E6A6A-20B7-1F23-68A0-13DA11476AC3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5545449"/>
            <a:ext cx="2524125" cy="1293053"/>
          </a:xfrm>
          <a:prstGeom prst="rect">
            <a:avLst/>
          </a:prstGeom>
        </p:spPr>
      </p:pic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7B66404D-47DB-8952-C529-EB0DB76254A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10519702"/>
              </p:ext>
            </p:extLst>
          </p:nvPr>
        </p:nvGraphicFramePr>
        <p:xfrm>
          <a:off x="2309091" y="1159828"/>
          <a:ext cx="9384145" cy="53440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89939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15AD3AE7-6460-4E1B-E8A2-0225D8592D00}"/>
              </a:ext>
            </a:extLst>
          </p:cNvPr>
          <p:cNvSpPr txBox="1"/>
          <p:nvPr/>
        </p:nvSpPr>
        <p:spPr>
          <a:xfrm>
            <a:off x="0" y="0"/>
            <a:ext cx="12192000" cy="338554"/>
          </a:xfrm>
          <a:prstGeom prst="rect">
            <a:avLst/>
          </a:prstGeom>
          <a:solidFill>
            <a:srgbClr val="A9177C"/>
          </a:solidFill>
        </p:spPr>
        <p:txBody>
          <a:bodyPr wrap="square" rtlCol="0">
            <a:spAutoFit/>
          </a:bodyPr>
          <a:lstStyle/>
          <a:p>
            <a:pPr algn="ctr"/>
            <a:endParaRPr lang="pl-PL" sz="800" b="1" dirty="0">
              <a:solidFill>
                <a:schemeClr val="bg1"/>
              </a:solidFill>
            </a:endParaRPr>
          </a:p>
          <a:p>
            <a:pPr algn="ctr">
              <a:spcAft>
                <a:spcPts val="1200"/>
              </a:spcAft>
            </a:pPr>
            <a:endParaRPr lang="pl-PL" sz="800" b="1" dirty="0">
              <a:solidFill>
                <a:schemeClr val="bg1"/>
              </a:solidFill>
            </a:endParaRP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A5955977-EEBD-E6F1-868C-B9BACC515C81}"/>
              </a:ext>
            </a:extLst>
          </p:cNvPr>
          <p:cNvSpPr txBox="1"/>
          <p:nvPr/>
        </p:nvSpPr>
        <p:spPr>
          <a:xfrm>
            <a:off x="1047750" y="1061100"/>
            <a:ext cx="10982325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ctr">
              <a:spcAft>
                <a:spcPts val="1200"/>
              </a:spcAft>
              <a:buClr>
                <a:srgbClr val="A9177C"/>
              </a:buClr>
              <a:buFont typeface="Arial" panose="020B0604020202020204" pitchFamily="34" charset="0"/>
              <a:buChar char="•"/>
            </a:pPr>
            <a:endParaRPr lang="en-US" sz="2600" b="1" kern="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ctr">
              <a:spcAft>
                <a:spcPts val="1200"/>
              </a:spcAft>
              <a:buClr>
                <a:srgbClr val="A9177C"/>
              </a:buClr>
              <a:buFont typeface="Arial" panose="020B0604020202020204" pitchFamily="34" charset="0"/>
              <a:buChar char="•"/>
            </a:pPr>
            <a:endParaRPr lang="en-US" sz="2600" b="1" kern="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spcAft>
                <a:spcPts val="1200"/>
              </a:spcAft>
              <a:buClr>
                <a:srgbClr val="A9177C"/>
              </a:buClr>
            </a:pPr>
            <a:r>
              <a:rPr lang="pl-PL" sz="36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Dziękuję za uwagę</a:t>
            </a:r>
          </a:p>
          <a:p>
            <a:pPr algn="ctr">
              <a:spcAft>
                <a:spcPts val="1200"/>
              </a:spcAft>
              <a:buClr>
                <a:srgbClr val="A9177C"/>
              </a:buClr>
            </a:pPr>
            <a:endParaRPr lang="pl-PL" sz="2600" b="1" kern="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spcAft>
                <a:spcPts val="1200"/>
              </a:spcAft>
              <a:buClr>
                <a:srgbClr val="A9177C"/>
              </a:buClr>
            </a:pPr>
            <a:r>
              <a:rPr lang="pl-PL" sz="26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Centrum Doradztwa Rolniczego w Brwinowie </a:t>
            </a:r>
          </a:p>
          <a:p>
            <a:pPr algn="ctr">
              <a:spcAft>
                <a:spcPts val="1200"/>
              </a:spcAft>
              <a:buClr>
                <a:srgbClr val="A9177C"/>
              </a:buClr>
            </a:pPr>
            <a:r>
              <a:rPr lang="pl-PL" sz="26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pełniące funkcję jednostki centralnej KSOW+</a:t>
            </a:r>
          </a:p>
          <a:p>
            <a:pPr algn="ctr">
              <a:spcAft>
                <a:spcPts val="1200"/>
              </a:spcAft>
              <a:buClr>
                <a:srgbClr val="A9177C"/>
              </a:buClr>
            </a:pPr>
            <a:r>
              <a:rPr lang="en-US" sz="26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warszawa@cdr.gov.pl</a:t>
            </a:r>
            <a:endParaRPr lang="en-US" sz="2600" b="1" kern="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spcAft>
                <a:spcPts val="1200"/>
              </a:spcAft>
              <a:buClr>
                <a:srgbClr val="A9177C"/>
              </a:buClr>
            </a:pPr>
            <a:r>
              <a:rPr lang="en-US" sz="26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Tel. 22 274 23 27</a:t>
            </a:r>
            <a:endParaRPr lang="pl-PL" sz="2600" b="1" kern="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spcAft>
                <a:spcPts val="1200"/>
              </a:spcAft>
              <a:buClr>
                <a:srgbClr val="A9177C"/>
              </a:buClr>
            </a:pPr>
            <a:endParaRPr lang="en-US" sz="2600" b="1" kern="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spcAft>
                <a:spcPts val="1200"/>
              </a:spcAft>
              <a:buClr>
                <a:srgbClr val="A9177C"/>
              </a:buClr>
            </a:pPr>
            <a:endParaRPr lang="en-US" sz="2600" b="1" kern="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spcAft>
                <a:spcPts val="1200"/>
              </a:spcAft>
              <a:buClr>
                <a:srgbClr val="A9177C"/>
              </a:buClr>
            </a:pPr>
            <a:endParaRPr lang="pl-PL" sz="2600" b="1" kern="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2672E2CB-C027-CAC4-C799-8EA2B41A7B92}"/>
              </a:ext>
            </a:extLst>
          </p:cNvPr>
          <p:cNvSpPr/>
          <p:nvPr/>
        </p:nvSpPr>
        <p:spPr>
          <a:xfrm>
            <a:off x="0" y="769441"/>
            <a:ext cx="1047750" cy="4776008"/>
          </a:xfrm>
          <a:prstGeom prst="rect">
            <a:avLst/>
          </a:prstGeom>
          <a:gradFill flip="none" rotWithShape="1">
            <a:gsLst>
              <a:gs pos="0">
                <a:srgbClr val="A9177C"/>
              </a:gs>
              <a:gs pos="83000">
                <a:srgbClr val="A9177C">
                  <a:alpha val="61000"/>
                </a:srgbClr>
              </a:gs>
              <a:gs pos="54000">
                <a:srgbClr val="A9177C"/>
              </a:gs>
              <a:gs pos="69000">
                <a:srgbClr val="A9177C">
                  <a:alpha val="80000"/>
                </a:srgb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gradFill flip="none" rotWithShape="1">
                <a:gsLst>
                  <a:gs pos="0">
                    <a:schemeClr val="lt1">
                      <a:shade val="30000"/>
                      <a:satMod val="115000"/>
                    </a:schemeClr>
                  </a:gs>
                  <a:gs pos="50000">
                    <a:schemeClr val="lt1">
                      <a:shade val="67500"/>
                      <a:satMod val="115000"/>
                    </a:schemeClr>
                  </a:gs>
                  <a:gs pos="100000">
                    <a:schemeClr val="lt1">
                      <a:shade val="100000"/>
                      <a:satMod val="115000"/>
                    </a:schemeClr>
                  </a:gs>
                </a:gsLst>
                <a:lin ang="8100000" scaled="1"/>
                <a:tileRect/>
              </a:gradFill>
            </a:endParaRPr>
          </a:p>
        </p:txBody>
      </p:sp>
      <p:pic>
        <p:nvPicPr>
          <p:cNvPr id="11" name="Obraz 10">
            <a:extLst>
              <a:ext uri="{FF2B5EF4-FFF2-40B4-BE49-F238E27FC236}">
                <a16:creationId xmlns:a16="http://schemas.microsoft.com/office/drawing/2014/main" id="{F44E6A6A-20B7-1F23-68A0-13DA11476AC3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5545449"/>
            <a:ext cx="2524125" cy="1293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949060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701</TotalTime>
  <Words>171</Words>
  <Application>Microsoft Office PowerPoint</Application>
  <PresentationFormat>Panoramiczny</PresentationFormat>
  <Paragraphs>37</Paragraphs>
  <Slides>6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Montserrat</vt:lpstr>
      <vt:lpstr>Montserrat ExtraBold</vt:lpstr>
      <vt:lpstr>Symbol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Krzysztof Kwiatkowski</dc:creator>
  <cp:lastModifiedBy>Kasia Krawczyk</cp:lastModifiedBy>
  <cp:revision>41</cp:revision>
  <dcterms:created xsi:type="dcterms:W3CDTF">2024-05-20T19:20:31Z</dcterms:created>
  <dcterms:modified xsi:type="dcterms:W3CDTF">2024-05-26T12:06:13Z</dcterms:modified>
</cp:coreProperties>
</file>