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3" r:id="rId2"/>
    <p:sldId id="257" r:id="rId3"/>
    <p:sldId id="258" r:id="rId4"/>
    <p:sldId id="265" r:id="rId5"/>
    <p:sldId id="259" r:id="rId6"/>
    <p:sldId id="260" r:id="rId7"/>
    <p:sldId id="267" r:id="rId8"/>
    <p:sldId id="269" r:id="rId9"/>
    <p:sldId id="261" r:id="rId10"/>
    <p:sldId id="271" r:id="rId11"/>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96"/>
    <p:restoredTop sz="94796" autoAdjust="0"/>
  </p:normalViewPr>
  <p:slideViewPr>
    <p:cSldViewPr snapToGrid="0">
      <p:cViewPr varScale="1">
        <p:scale>
          <a:sx n="77" d="100"/>
          <a:sy n="77" d="100"/>
        </p:scale>
        <p:origin x="92"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m Smedslund" userId="6764455d-75f8-4353-953d-4af943259fee" providerId="ADAL" clId="{5AF8719B-3AB0-499D-BD9D-D426A640D433}"/>
    <pc:docChg chg="custSel modSld">
      <pc:chgData name="Kim Smedslund" userId="6764455d-75f8-4353-953d-4af943259fee" providerId="ADAL" clId="{5AF8719B-3AB0-499D-BD9D-D426A640D433}" dt="2022-09-14T06:27:59.743" v="217" actId="20577"/>
      <pc:docMkLst>
        <pc:docMk/>
      </pc:docMkLst>
      <pc:sldChg chg="delSp modSp mod">
        <pc:chgData name="Kim Smedslund" userId="6764455d-75f8-4353-953d-4af943259fee" providerId="ADAL" clId="{5AF8719B-3AB0-499D-BD9D-D426A640D433}" dt="2022-09-14T06:23:33.975" v="106" actId="1076"/>
        <pc:sldMkLst>
          <pc:docMk/>
          <pc:sldMk cId="14389604" sldId="260"/>
        </pc:sldMkLst>
        <pc:spChg chg="del mod">
          <ac:chgData name="Kim Smedslund" userId="6764455d-75f8-4353-953d-4af943259fee" providerId="ADAL" clId="{5AF8719B-3AB0-499D-BD9D-D426A640D433}" dt="2022-09-14T06:19:31.713" v="29" actId="478"/>
          <ac:spMkLst>
            <pc:docMk/>
            <pc:sldMk cId="14389604" sldId="260"/>
            <ac:spMk id="2" creationId="{9FEC1A31-C923-04AC-398A-32309BFC10A9}"/>
          </ac:spMkLst>
        </pc:spChg>
        <pc:spChg chg="mod">
          <ac:chgData name="Kim Smedslund" userId="6764455d-75f8-4353-953d-4af943259fee" providerId="ADAL" clId="{5AF8719B-3AB0-499D-BD9D-D426A640D433}" dt="2022-09-14T06:23:33.975" v="106" actId="1076"/>
          <ac:spMkLst>
            <pc:docMk/>
            <pc:sldMk cId="14389604" sldId="260"/>
            <ac:spMk id="3" creationId="{FCF3C588-3426-2325-C58F-1DA3CC99EC4E}"/>
          </ac:spMkLst>
        </pc:spChg>
      </pc:sldChg>
      <pc:sldChg chg="modSp mod">
        <pc:chgData name="Kim Smedslund" userId="6764455d-75f8-4353-953d-4af943259fee" providerId="ADAL" clId="{5AF8719B-3AB0-499D-BD9D-D426A640D433}" dt="2022-09-14T06:27:59.743" v="217" actId="20577"/>
        <pc:sldMkLst>
          <pc:docMk/>
          <pc:sldMk cId="2951815194" sldId="269"/>
        </pc:sldMkLst>
        <pc:spChg chg="mod">
          <ac:chgData name="Kim Smedslund" userId="6764455d-75f8-4353-953d-4af943259fee" providerId="ADAL" clId="{5AF8719B-3AB0-499D-BD9D-D426A640D433}" dt="2022-09-14T06:27:59.743" v="217" actId="20577"/>
          <ac:spMkLst>
            <pc:docMk/>
            <pc:sldMk cId="2951815194" sldId="269"/>
            <ac:spMk id="2" creationId="{9FEC1A31-C923-04AC-398A-32309BFC10A9}"/>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9A018D1-E243-DD2E-CE5F-41A9AFA6F43C}"/>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CB215C70-85B9-8E84-E87A-E79EA43CF9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8AE25F50-AD18-2B54-1ACF-D059AC818030}"/>
              </a:ext>
            </a:extLst>
          </p:cNvPr>
          <p:cNvSpPr>
            <a:spLocks noGrp="1"/>
          </p:cNvSpPr>
          <p:nvPr>
            <p:ph type="dt" sz="half" idx="10"/>
          </p:nvPr>
        </p:nvSpPr>
        <p:spPr/>
        <p:txBody>
          <a:bodyPr/>
          <a:lstStyle/>
          <a:p>
            <a:fld id="{3D37FF25-6685-D341-9E13-4A42AA9F2C52}" type="datetimeFigureOut">
              <a:rPr lang="pl-PL" smtClean="0"/>
              <a:t>14.09.2022</a:t>
            </a:fld>
            <a:endParaRPr lang="pl-PL"/>
          </a:p>
        </p:txBody>
      </p:sp>
      <p:sp>
        <p:nvSpPr>
          <p:cNvPr id="5" name="Symbol zastępczy stopki 4">
            <a:extLst>
              <a:ext uri="{FF2B5EF4-FFF2-40B4-BE49-F238E27FC236}">
                <a16:creationId xmlns:a16="http://schemas.microsoft.com/office/drawing/2014/main" id="{7488A482-1577-9E49-CA5B-736F4637644C}"/>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9E2AD439-9550-4A9F-0D46-EBA63A10A55C}"/>
              </a:ext>
            </a:extLst>
          </p:cNvPr>
          <p:cNvSpPr>
            <a:spLocks noGrp="1"/>
          </p:cNvSpPr>
          <p:nvPr>
            <p:ph type="sldNum" sz="quarter" idx="12"/>
          </p:nvPr>
        </p:nvSpPr>
        <p:spPr/>
        <p:txBody>
          <a:bodyPr/>
          <a:lstStyle/>
          <a:p>
            <a:fld id="{64149DCA-8668-9742-9733-5E2BFBDDF2DD}" type="slidenum">
              <a:rPr lang="pl-PL" smtClean="0"/>
              <a:t>‹#›</a:t>
            </a:fld>
            <a:endParaRPr lang="pl-PL"/>
          </a:p>
        </p:txBody>
      </p:sp>
    </p:spTree>
    <p:extLst>
      <p:ext uri="{BB962C8B-B14F-4D97-AF65-F5344CB8AC3E}">
        <p14:creationId xmlns:p14="http://schemas.microsoft.com/office/powerpoint/2010/main" val="3208199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09E7080-19F7-F1CC-6BD1-E9F15A37EA7F}"/>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1694B3E5-30CC-0161-41FE-88DE34E473EB}"/>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4B67AFAA-AF9D-FBC4-0D5D-CD259A5CEEEB}"/>
              </a:ext>
            </a:extLst>
          </p:cNvPr>
          <p:cNvSpPr>
            <a:spLocks noGrp="1"/>
          </p:cNvSpPr>
          <p:nvPr>
            <p:ph type="dt" sz="half" idx="10"/>
          </p:nvPr>
        </p:nvSpPr>
        <p:spPr/>
        <p:txBody>
          <a:bodyPr/>
          <a:lstStyle/>
          <a:p>
            <a:fld id="{3D37FF25-6685-D341-9E13-4A42AA9F2C52}" type="datetimeFigureOut">
              <a:rPr lang="pl-PL" smtClean="0"/>
              <a:t>14.09.2022</a:t>
            </a:fld>
            <a:endParaRPr lang="pl-PL"/>
          </a:p>
        </p:txBody>
      </p:sp>
      <p:sp>
        <p:nvSpPr>
          <p:cNvPr id="5" name="Symbol zastępczy stopki 4">
            <a:extLst>
              <a:ext uri="{FF2B5EF4-FFF2-40B4-BE49-F238E27FC236}">
                <a16:creationId xmlns:a16="http://schemas.microsoft.com/office/drawing/2014/main" id="{780AFBD3-3D2D-600B-DAB1-6ECB6C7D36B4}"/>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B7B2B6AA-5B1B-B9C3-529C-DB55813824AF}"/>
              </a:ext>
            </a:extLst>
          </p:cNvPr>
          <p:cNvSpPr>
            <a:spLocks noGrp="1"/>
          </p:cNvSpPr>
          <p:nvPr>
            <p:ph type="sldNum" sz="quarter" idx="12"/>
          </p:nvPr>
        </p:nvSpPr>
        <p:spPr/>
        <p:txBody>
          <a:bodyPr/>
          <a:lstStyle/>
          <a:p>
            <a:fld id="{64149DCA-8668-9742-9733-5E2BFBDDF2DD}" type="slidenum">
              <a:rPr lang="pl-PL" smtClean="0"/>
              <a:t>‹#›</a:t>
            </a:fld>
            <a:endParaRPr lang="pl-PL"/>
          </a:p>
        </p:txBody>
      </p:sp>
    </p:spTree>
    <p:extLst>
      <p:ext uri="{BB962C8B-B14F-4D97-AF65-F5344CB8AC3E}">
        <p14:creationId xmlns:p14="http://schemas.microsoft.com/office/powerpoint/2010/main" val="1205239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500EE91D-949E-53CE-E780-E3B518C63DBD}"/>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40EE384E-536E-10DA-787B-B63AA1E41846}"/>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71686D42-B621-D6BD-C518-8456F1E9833A}"/>
              </a:ext>
            </a:extLst>
          </p:cNvPr>
          <p:cNvSpPr>
            <a:spLocks noGrp="1"/>
          </p:cNvSpPr>
          <p:nvPr>
            <p:ph type="dt" sz="half" idx="10"/>
          </p:nvPr>
        </p:nvSpPr>
        <p:spPr/>
        <p:txBody>
          <a:bodyPr/>
          <a:lstStyle/>
          <a:p>
            <a:fld id="{3D37FF25-6685-D341-9E13-4A42AA9F2C52}" type="datetimeFigureOut">
              <a:rPr lang="pl-PL" smtClean="0"/>
              <a:t>14.09.2022</a:t>
            </a:fld>
            <a:endParaRPr lang="pl-PL"/>
          </a:p>
        </p:txBody>
      </p:sp>
      <p:sp>
        <p:nvSpPr>
          <p:cNvPr id="5" name="Symbol zastępczy stopki 4">
            <a:extLst>
              <a:ext uri="{FF2B5EF4-FFF2-40B4-BE49-F238E27FC236}">
                <a16:creationId xmlns:a16="http://schemas.microsoft.com/office/drawing/2014/main" id="{D47D5E87-3CA7-38C7-01D5-EE676F683331}"/>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7A70AD83-8FE4-426B-C6E1-880512DF0567}"/>
              </a:ext>
            </a:extLst>
          </p:cNvPr>
          <p:cNvSpPr>
            <a:spLocks noGrp="1"/>
          </p:cNvSpPr>
          <p:nvPr>
            <p:ph type="sldNum" sz="quarter" idx="12"/>
          </p:nvPr>
        </p:nvSpPr>
        <p:spPr/>
        <p:txBody>
          <a:bodyPr/>
          <a:lstStyle/>
          <a:p>
            <a:fld id="{64149DCA-8668-9742-9733-5E2BFBDDF2DD}" type="slidenum">
              <a:rPr lang="pl-PL" smtClean="0"/>
              <a:t>‹#›</a:t>
            </a:fld>
            <a:endParaRPr lang="pl-PL"/>
          </a:p>
        </p:txBody>
      </p:sp>
    </p:spTree>
    <p:extLst>
      <p:ext uri="{BB962C8B-B14F-4D97-AF65-F5344CB8AC3E}">
        <p14:creationId xmlns:p14="http://schemas.microsoft.com/office/powerpoint/2010/main" val="2275407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99824AD-1AB1-35DD-344F-E597290891D0}"/>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227FD2A0-8AA2-85D8-DBC9-DC198EF8D561}"/>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79FE0CFA-8238-E9D0-0629-704F9BD1CD09}"/>
              </a:ext>
            </a:extLst>
          </p:cNvPr>
          <p:cNvSpPr>
            <a:spLocks noGrp="1"/>
          </p:cNvSpPr>
          <p:nvPr>
            <p:ph type="dt" sz="half" idx="10"/>
          </p:nvPr>
        </p:nvSpPr>
        <p:spPr/>
        <p:txBody>
          <a:bodyPr/>
          <a:lstStyle/>
          <a:p>
            <a:fld id="{3D37FF25-6685-D341-9E13-4A42AA9F2C52}" type="datetimeFigureOut">
              <a:rPr lang="pl-PL" smtClean="0"/>
              <a:t>14.09.2022</a:t>
            </a:fld>
            <a:endParaRPr lang="pl-PL"/>
          </a:p>
        </p:txBody>
      </p:sp>
      <p:sp>
        <p:nvSpPr>
          <p:cNvPr id="5" name="Symbol zastępczy stopki 4">
            <a:extLst>
              <a:ext uri="{FF2B5EF4-FFF2-40B4-BE49-F238E27FC236}">
                <a16:creationId xmlns:a16="http://schemas.microsoft.com/office/drawing/2014/main" id="{03036AC6-BD68-60C1-F8DE-7C866F9748F6}"/>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86C0BE6A-03D9-51D9-29E7-8D8AEE06233E}"/>
              </a:ext>
            </a:extLst>
          </p:cNvPr>
          <p:cNvSpPr>
            <a:spLocks noGrp="1"/>
          </p:cNvSpPr>
          <p:nvPr>
            <p:ph type="sldNum" sz="quarter" idx="12"/>
          </p:nvPr>
        </p:nvSpPr>
        <p:spPr/>
        <p:txBody>
          <a:bodyPr/>
          <a:lstStyle/>
          <a:p>
            <a:fld id="{64149DCA-8668-9742-9733-5E2BFBDDF2DD}" type="slidenum">
              <a:rPr lang="pl-PL" smtClean="0"/>
              <a:t>‹#›</a:t>
            </a:fld>
            <a:endParaRPr lang="pl-PL"/>
          </a:p>
        </p:txBody>
      </p:sp>
    </p:spTree>
    <p:extLst>
      <p:ext uri="{BB962C8B-B14F-4D97-AF65-F5344CB8AC3E}">
        <p14:creationId xmlns:p14="http://schemas.microsoft.com/office/powerpoint/2010/main" val="1409378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73B8874-D9FB-7B64-CD50-4AC7CE9D73F3}"/>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36F31295-844C-FE80-5EE3-569524901E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3631A07F-6266-E94F-1277-07FFCAAB3BE8}"/>
              </a:ext>
            </a:extLst>
          </p:cNvPr>
          <p:cNvSpPr>
            <a:spLocks noGrp="1"/>
          </p:cNvSpPr>
          <p:nvPr>
            <p:ph type="dt" sz="half" idx="10"/>
          </p:nvPr>
        </p:nvSpPr>
        <p:spPr/>
        <p:txBody>
          <a:bodyPr/>
          <a:lstStyle/>
          <a:p>
            <a:fld id="{3D37FF25-6685-D341-9E13-4A42AA9F2C52}" type="datetimeFigureOut">
              <a:rPr lang="pl-PL" smtClean="0"/>
              <a:t>14.09.2022</a:t>
            </a:fld>
            <a:endParaRPr lang="pl-PL"/>
          </a:p>
        </p:txBody>
      </p:sp>
      <p:sp>
        <p:nvSpPr>
          <p:cNvPr id="5" name="Symbol zastępczy stopki 4">
            <a:extLst>
              <a:ext uri="{FF2B5EF4-FFF2-40B4-BE49-F238E27FC236}">
                <a16:creationId xmlns:a16="http://schemas.microsoft.com/office/drawing/2014/main" id="{650FE6C9-D925-82EE-5A64-FE646060A2E1}"/>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B21D042A-CA84-67CC-6806-134772FB7779}"/>
              </a:ext>
            </a:extLst>
          </p:cNvPr>
          <p:cNvSpPr>
            <a:spLocks noGrp="1"/>
          </p:cNvSpPr>
          <p:nvPr>
            <p:ph type="sldNum" sz="quarter" idx="12"/>
          </p:nvPr>
        </p:nvSpPr>
        <p:spPr/>
        <p:txBody>
          <a:bodyPr/>
          <a:lstStyle/>
          <a:p>
            <a:fld id="{64149DCA-8668-9742-9733-5E2BFBDDF2DD}" type="slidenum">
              <a:rPr lang="pl-PL" smtClean="0"/>
              <a:t>‹#›</a:t>
            </a:fld>
            <a:endParaRPr lang="pl-PL"/>
          </a:p>
        </p:txBody>
      </p:sp>
    </p:spTree>
    <p:extLst>
      <p:ext uri="{BB962C8B-B14F-4D97-AF65-F5344CB8AC3E}">
        <p14:creationId xmlns:p14="http://schemas.microsoft.com/office/powerpoint/2010/main" val="514692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A59C205-CFFE-AC48-6AF3-3B4CAC6B735B}"/>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660918A1-037A-A0CD-1D2F-4279FD630710}"/>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DEBC18C0-DC4A-CE7E-F98A-8B506FF8F3F7}"/>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ED3B9C8A-8DEE-AF8F-3167-87475EE21B58}"/>
              </a:ext>
            </a:extLst>
          </p:cNvPr>
          <p:cNvSpPr>
            <a:spLocks noGrp="1"/>
          </p:cNvSpPr>
          <p:nvPr>
            <p:ph type="dt" sz="half" idx="10"/>
          </p:nvPr>
        </p:nvSpPr>
        <p:spPr/>
        <p:txBody>
          <a:bodyPr/>
          <a:lstStyle/>
          <a:p>
            <a:fld id="{3D37FF25-6685-D341-9E13-4A42AA9F2C52}" type="datetimeFigureOut">
              <a:rPr lang="pl-PL" smtClean="0"/>
              <a:t>14.09.2022</a:t>
            </a:fld>
            <a:endParaRPr lang="pl-PL"/>
          </a:p>
        </p:txBody>
      </p:sp>
      <p:sp>
        <p:nvSpPr>
          <p:cNvPr id="6" name="Symbol zastępczy stopki 5">
            <a:extLst>
              <a:ext uri="{FF2B5EF4-FFF2-40B4-BE49-F238E27FC236}">
                <a16:creationId xmlns:a16="http://schemas.microsoft.com/office/drawing/2014/main" id="{5B387114-8D3D-A6B4-049E-98B5C1A0C9BA}"/>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E22E5B5E-861C-B12B-78BB-D75CA3A24740}"/>
              </a:ext>
            </a:extLst>
          </p:cNvPr>
          <p:cNvSpPr>
            <a:spLocks noGrp="1"/>
          </p:cNvSpPr>
          <p:nvPr>
            <p:ph type="sldNum" sz="quarter" idx="12"/>
          </p:nvPr>
        </p:nvSpPr>
        <p:spPr/>
        <p:txBody>
          <a:bodyPr/>
          <a:lstStyle/>
          <a:p>
            <a:fld id="{64149DCA-8668-9742-9733-5E2BFBDDF2DD}" type="slidenum">
              <a:rPr lang="pl-PL" smtClean="0"/>
              <a:t>‹#›</a:t>
            </a:fld>
            <a:endParaRPr lang="pl-PL"/>
          </a:p>
        </p:txBody>
      </p:sp>
    </p:spTree>
    <p:extLst>
      <p:ext uri="{BB962C8B-B14F-4D97-AF65-F5344CB8AC3E}">
        <p14:creationId xmlns:p14="http://schemas.microsoft.com/office/powerpoint/2010/main" val="3546998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F77977E-6318-18F0-0A0D-B43F4685A2DD}"/>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43754E92-3E0F-4386-161F-88626D4BAB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08E1C852-55A1-DECA-8E39-D0BFE43B0175}"/>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00BFE4CC-366D-374C-50AB-3BABAC7582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5D3B1E31-0933-AF76-86D0-2A58E0ADAD36}"/>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AA549F9C-C02D-0E2F-B654-07F5EAD357F9}"/>
              </a:ext>
            </a:extLst>
          </p:cNvPr>
          <p:cNvSpPr>
            <a:spLocks noGrp="1"/>
          </p:cNvSpPr>
          <p:nvPr>
            <p:ph type="dt" sz="half" idx="10"/>
          </p:nvPr>
        </p:nvSpPr>
        <p:spPr/>
        <p:txBody>
          <a:bodyPr/>
          <a:lstStyle/>
          <a:p>
            <a:fld id="{3D37FF25-6685-D341-9E13-4A42AA9F2C52}" type="datetimeFigureOut">
              <a:rPr lang="pl-PL" smtClean="0"/>
              <a:t>14.09.2022</a:t>
            </a:fld>
            <a:endParaRPr lang="pl-PL"/>
          </a:p>
        </p:txBody>
      </p:sp>
      <p:sp>
        <p:nvSpPr>
          <p:cNvPr id="8" name="Symbol zastępczy stopki 7">
            <a:extLst>
              <a:ext uri="{FF2B5EF4-FFF2-40B4-BE49-F238E27FC236}">
                <a16:creationId xmlns:a16="http://schemas.microsoft.com/office/drawing/2014/main" id="{BCB81EAA-C281-AD29-74B8-7BA3921F38F8}"/>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0330E142-B6E3-243F-A3B3-94BBE036A7D6}"/>
              </a:ext>
            </a:extLst>
          </p:cNvPr>
          <p:cNvSpPr>
            <a:spLocks noGrp="1"/>
          </p:cNvSpPr>
          <p:nvPr>
            <p:ph type="sldNum" sz="quarter" idx="12"/>
          </p:nvPr>
        </p:nvSpPr>
        <p:spPr/>
        <p:txBody>
          <a:bodyPr/>
          <a:lstStyle/>
          <a:p>
            <a:fld id="{64149DCA-8668-9742-9733-5E2BFBDDF2DD}" type="slidenum">
              <a:rPr lang="pl-PL" smtClean="0"/>
              <a:t>‹#›</a:t>
            </a:fld>
            <a:endParaRPr lang="pl-PL"/>
          </a:p>
        </p:txBody>
      </p:sp>
    </p:spTree>
    <p:extLst>
      <p:ext uri="{BB962C8B-B14F-4D97-AF65-F5344CB8AC3E}">
        <p14:creationId xmlns:p14="http://schemas.microsoft.com/office/powerpoint/2010/main" val="3014348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1067CB0-12E3-C68D-1C26-A9F7FD8A287B}"/>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007AD992-B703-4C10-ECB3-7888F348F299}"/>
              </a:ext>
            </a:extLst>
          </p:cNvPr>
          <p:cNvSpPr>
            <a:spLocks noGrp="1"/>
          </p:cNvSpPr>
          <p:nvPr>
            <p:ph type="dt" sz="half" idx="10"/>
          </p:nvPr>
        </p:nvSpPr>
        <p:spPr/>
        <p:txBody>
          <a:bodyPr/>
          <a:lstStyle/>
          <a:p>
            <a:fld id="{3D37FF25-6685-D341-9E13-4A42AA9F2C52}" type="datetimeFigureOut">
              <a:rPr lang="pl-PL" smtClean="0"/>
              <a:t>14.09.2022</a:t>
            </a:fld>
            <a:endParaRPr lang="pl-PL"/>
          </a:p>
        </p:txBody>
      </p:sp>
      <p:sp>
        <p:nvSpPr>
          <p:cNvPr id="4" name="Symbol zastępczy stopki 3">
            <a:extLst>
              <a:ext uri="{FF2B5EF4-FFF2-40B4-BE49-F238E27FC236}">
                <a16:creationId xmlns:a16="http://schemas.microsoft.com/office/drawing/2014/main" id="{88404F31-C7D9-DC24-6627-D7D6CC45874F}"/>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2AFB4534-B322-F9C3-B8BE-3629104CE4D4}"/>
              </a:ext>
            </a:extLst>
          </p:cNvPr>
          <p:cNvSpPr>
            <a:spLocks noGrp="1"/>
          </p:cNvSpPr>
          <p:nvPr>
            <p:ph type="sldNum" sz="quarter" idx="12"/>
          </p:nvPr>
        </p:nvSpPr>
        <p:spPr/>
        <p:txBody>
          <a:bodyPr/>
          <a:lstStyle/>
          <a:p>
            <a:fld id="{64149DCA-8668-9742-9733-5E2BFBDDF2DD}" type="slidenum">
              <a:rPr lang="pl-PL" smtClean="0"/>
              <a:t>‹#›</a:t>
            </a:fld>
            <a:endParaRPr lang="pl-PL"/>
          </a:p>
        </p:txBody>
      </p:sp>
    </p:spTree>
    <p:extLst>
      <p:ext uri="{BB962C8B-B14F-4D97-AF65-F5344CB8AC3E}">
        <p14:creationId xmlns:p14="http://schemas.microsoft.com/office/powerpoint/2010/main" val="2706348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064BAE4F-6852-99C8-0E20-B68C3C535323}"/>
              </a:ext>
            </a:extLst>
          </p:cNvPr>
          <p:cNvSpPr>
            <a:spLocks noGrp="1"/>
          </p:cNvSpPr>
          <p:nvPr>
            <p:ph type="dt" sz="half" idx="10"/>
          </p:nvPr>
        </p:nvSpPr>
        <p:spPr/>
        <p:txBody>
          <a:bodyPr/>
          <a:lstStyle/>
          <a:p>
            <a:fld id="{3D37FF25-6685-D341-9E13-4A42AA9F2C52}" type="datetimeFigureOut">
              <a:rPr lang="pl-PL" smtClean="0"/>
              <a:t>14.09.2022</a:t>
            </a:fld>
            <a:endParaRPr lang="pl-PL"/>
          </a:p>
        </p:txBody>
      </p:sp>
      <p:sp>
        <p:nvSpPr>
          <p:cNvPr id="3" name="Symbol zastępczy stopki 2">
            <a:extLst>
              <a:ext uri="{FF2B5EF4-FFF2-40B4-BE49-F238E27FC236}">
                <a16:creationId xmlns:a16="http://schemas.microsoft.com/office/drawing/2014/main" id="{D0920095-C1BA-EA9B-A5CA-DA6B92BC60A5}"/>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EC8E50FC-104B-CFE3-4A2F-290FD2264CBF}"/>
              </a:ext>
            </a:extLst>
          </p:cNvPr>
          <p:cNvSpPr>
            <a:spLocks noGrp="1"/>
          </p:cNvSpPr>
          <p:nvPr>
            <p:ph type="sldNum" sz="quarter" idx="12"/>
          </p:nvPr>
        </p:nvSpPr>
        <p:spPr/>
        <p:txBody>
          <a:bodyPr/>
          <a:lstStyle/>
          <a:p>
            <a:fld id="{64149DCA-8668-9742-9733-5E2BFBDDF2DD}" type="slidenum">
              <a:rPr lang="pl-PL" smtClean="0"/>
              <a:t>‹#›</a:t>
            </a:fld>
            <a:endParaRPr lang="pl-PL"/>
          </a:p>
        </p:txBody>
      </p:sp>
    </p:spTree>
    <p:extLst>
      <p:ext uri="{BB962C8B-B14F-4D97-AF65-F5344CB8AC3E}">
        <p14:creationId xmlns:p14="http://schemas.microsoft.com/office/powerpoint/2010/main" val="919770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E9A449E-51C6-753E-1FA8-34EE2D856735}"/>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DF30A6DF-FBF0-62E0-5B0A-3FC1CCF554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73C0BD13-0B60-B504-FEEA-8E5F12BB51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20FF2C93-8A26-6A82-D1EE-6616CD4EED55}"/>
              </a:ext>
            </a:extLst>
          </p:cNvPr>
          <p:cNvSpPr>
            <a:spLocks noGrp="1"/>
          </p:cNvSpPr>
          <p:nvPr>
            <p:ph type="dt" sz="half" idx="10"/>
          </p:nvPr>
        </p:nvSpPr>
        <p:spPr/>
        <p:txBody>
          <a:bodyPr/>
          <a:lstStyle/>
          <a:p>
            <a:fld id="{3D37FF25-6685-D341-9E13-4A42AA9F2C52}" type="datetimeFigureOut">
              <a:rPr lang="pl-PL" smtClean="0"/>
              <a:t>14.09.2022</a:t>
            </a:fld>
            <a:endParaRPr lang="pl-PL"/>
          </a:p>
        </p:txBody>
      </p:sp>
      <p:sp>
        <p:nvSpPr>
          <p:cNvPr id="6" name="Symbol zastępczy stopki 5">
            <a:extLst>
              <a:ext uri="{FF2B5EF4-FFF2-40B4-BE49-F238E27FC236}">
                <a16:creationId xmlns:a16="http://schemas.microsoft.com/office/drawing/2014/main" id="{56E79749-D112-19D1-0485-A9EAE0092CC0}"/>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A7720A03-47A3-1828-C6FF-0020B181A4A4}"/>
              </a:ext>
            </a:extLst>
          </p:cNvPr>
          <p:cNvSpPr>
            <a:spLocks noGrp="1"/>
          </p:cNvSpPr>
          <p:nvPr>
            <p:ph type="sldNum" sz="quarter" idx="12"/>
          </p:nvPr>
        </p:nvSpPr>
        <p:spPr/>
        <p:txBody>
          <a:bodyPr/>
          <a:lstStyle/>
          <a:p>
            <a:fld id="{64149DCA-8668-9742-9733-5E2BFBDDF2DD}" type="slidenum">
              <a:rPr lang="pl-PL" smtClean="0"/>
              <a:t>‹#›</a:t>
            </a:fld>
            <a:endParaRPr lang="pl-PL"/>
          </a:p>
        </p:txBody>
      </p:sp>
    </p:spTree>
    <p:extLst>
      <p:ext uri="{BB962C8B-B14F-4D97-AF65-F5344CB8AC3E}">
        <p14:creationId xmlns:p14="http://schemas.microsoft.com/office/powerpoint/2010/main" val="1429926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318295A-F690-802A-B2D6-9AE91D6F2259}"/>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D3DA55C1-6EFA-0E9B-D94B-B3E7F98BB2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6D6C78AC-A9C5-E16C-151D-B550D422B6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DF6F4A71-A02B-9A93-C44C-6271561A402F}"/>
              </a:ext>
            </a:extLst>
          </p:cNvPr>
          <p:cNvSpPr>
            <a:spLocks noGrp="1"/>
          </p:cNvSpPr>
          <p:nvPr>
            <p:ph type="dt" sz="half" idx="10"/>
          </p:nvPr>
        </p:nvSpPr>
        <p:spPr/>
        <p:txBody>
          <a:bodyPr/>
          <a:lstStyle/>
          <a:p>
            <a:fld id="{3D37FF25-6685-D341-9E13-4A42AA9F2C52}" type="datetimeFigureOut">
              <a:rPr lang="pl-PL" smtClean="0"/>
              <a:t>14.09.2022</a:t>
            </a:fld>
            <a:endParaRPr lang="pl-PL"/>
          </a:p>
        </p:txBody>
      </p:sp>
      <p:sp>
        <p:nvSpPr>
          <p:cNvPr id="6" name="Symbol zastępczy stopki 5">
            <a:extLst>
              <a:ext uri="{FF2B5EF4-FFF2-40B4-BE49-F238E27FC236}">
                <a16:creationId xmlns:a16="http://schemas.microsoft.com/office/drawing/2014/main" id="{9659917C-562A-8532-13A0-F633B5B8B4DC}"/>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D942E304-784D-3438-AAAB-573BC05014AC}"/>
              </a:ext>
            </a:extLst>
          </p:cNvPr>
          <p:cNvSpPr>
            <a:spLocks noGrp="1"/>
          </p:cNvSpPr>
          <p:nvPr>
            <p:ph type="sldNum" sz="quarter" idx="12"/>
          </p:nvPr>
        </p:nvSpPr>
        <p:spPr/>
        <p:txBody>
          <a:bodyPr/>
          <a:lstStyle/>
          <a:p>
            <a:fld id="{64149DCA-8668-9742-9733-5E2BFBDDF2DD}" type="slidenum">
              <a:rPr lang="pl-PL" smtClean="0"/>
              <a:t>‹#›</a:t>
            </a:fld>
            <a:endParaRPr lang="pl-PL"/>
          </a:p>
        </p:txBody>
      </p:sp>
    </p:spTree>
    <p:extLst>
      <p:ext uri="{BB962C8B-B14F-4D97-AF65-F5344CB8AC3E}">
        <p14:creationId xmlns:p14="http://schemas.microsoft.com/office/powerpoint/2010/main" val="848879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8AA32718-08E6-E511-482A-481751F37E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13C731DE-0479-34CC-6A5F-0E21E1C20A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196EBE15-4D4D-093A-453D-2DB5EB2EAB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37FF25-6685-D341-9E13-4A42AA9F2C52}" type="datetimeFigureOut">
              <a:rPr lang="pl-PL" smtClean="0"/>
              <a:t>14.09.2022</a:t>
            </a:fld>
            <a:endParaRPr lang="pl-PL"/>
          </a:p>
        </p:txBody>
      </p:sp>
      <p:sp>
        <p:nvSpPr>
          <p:cNvPr id="5" name="Symbol zastępczy stopki 4">
            <a:extLst>
              <a:ext uri="{FF2B5EF4-FFF2-40B4-BE49-F238E27FC236}">
                <a16:creationId xmlns:a16="http://schemas.microsoft.com/office/drawing/2014/main" id="{2E3AA02B-54F9-D584-52C3-E7BD10D2D9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66D5D01F-8D43-6001-EDA7-C32D04B23D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149DCA-8668-9742-9733-5E2BFBDDF2DD}" type="slidenum">
              <a:rPr lang="pl-PL" smtClean="0"/>
              <a:t>‹#›</a:t>
            </a:fld>
            <a:endParaRPr lang="pl-PL"/>
          </a:p>
        </p:txBody>
      </p:sp>
    </p:spTree>
    <p:extLst>
      <p:ext uri="{BB962C8B-B14F-4D97-AF65-F5344CB8AC3E}">
        <p14:creationId xmlns:p14="http://schemas.microsoft.com/office/powerpoint/2010/main" val="219841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eea.europa.eu/highlights/climate-change-threatens-future-of" TargetMode="External"/><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57EE7CDB-1340-1E59-82E5-CDB8DA9B4FB7}"/>
              </a:ext>
            </a:extLst>
          </p:cNvPr>
          <p:cNvPicPr>
            <a:picLocks noChangeAspect="1"/>
          </p:cNvPicPr>
          <p:nvPr/>
        </p:nvPicPr>
        <p:blipFill rotWithShape="1">
          <a:blip r:embed="rId2"/>
          <a:srcRect b="16577"/>
          <a:stretch/>
        </p:blipFill>
        <p:spPr>
          <a:xfrm>
            <a:off x="0" y="0"/>
            <a:ext cx="12192000" cy="5698210"/>
          </a:xfrm>
          <a:prstGeom prst="rect">
            <a:avLst/>
          </a:prstGeom>
        </p:spPr>
      </p:pic>
      <p:pic>
        <p:nvPicPr>
          <p:cNvPr id="5" name="Obraz 4">
            <a:extLst>
              <a:ext uri="{FF2B5EF4-FFF2-40B4-BE49-F238E27FC236}">
                <a16:creationId xmlns:a16="http://schemas.microsoft.com/office/drawing/2014/main" id="{D333A6F5-DC49-2CB8-CFF0-815CEE60A0AB}"/>
              </a:ext>
            </a:extLst>
          </p:cNvPr>
          <p:cNvPicPr>
            <a:picLocks noChangeAspect="1"/>
          </p:cNvPicPr>
          <p:nvPr/>
        </p:nvPicPr>
        <p:blipFill rotWithShape="1">
          <a:blip r:embed="rId3"/>
          <a:srcRect r="32978" b="-5551"/>
          <a:stretch/>
        </p:blipFill>
        <p:spPr>
          <a:xfrm>
            <a:off x="2010302" y="5630948"/>
            <a:ext cx="8171395" cy="1227052"/>
          </a:xfrm>
          <a:prstGeom prst="rect">
            <a:avLst/>
          </a:prstGeom>
        </p:spPr>
      </p:pic>
    </p:spTree>
    <p:extLst>
      <p:ext uri="{BB962C8B-B14F-4D97-AF65-F5344CB8AC3E}">
        <p14:creationId xmlns:p14="http://schemas.microsoft.com/office/powerpoint/2010/main" val="3424028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az 7" descr="Obraz zawierający tekst&#10;&#10;Opis wygenerowany automatycznie">
            <a:extLst>
              <a:ext uri="{FF2B5EF4-FFF2-40B4-BE49-F238E27FC236}">
                <a16:creationId xmlns:a16="http://schemas.microsoft.com/office/drawing/2014/main" id="{5F2D0F31-353F-8AF8-913A-F765C813DE29}"/>
              </a:ext>
            </a:extLst>
          </p:cNvPr>
          <p:cNvPicPr>
            <a:picLocks noChangeAspect="1"/>
          </p:cNvPicPr>
          <p:nvPr/>
        </p:nvPicPr>
        <p:blipFill>
          <a:blip r:embed="rId2"/>
          <a:stretch>
            <a:fillRect/>
          </a:stretch>
        </p:blipFill>
        <p:spPr>
          <a:xfrm>
            <a:off x="108292" y="0"/>
            <a:ext cx="2029997" cy="1532991"/>
          </a:xfrm>
          <a:prstGeom prst="rect">
            <a:avLst/>
          </a:prstGeom>
        </p:spPr>
      </p:pic>
      <p:sp>
        <p:nvSpPr>
          <p:cNvPr id="2" name="pole tekstowe 1">
            <a:extLst>
              <a:ext uri="{FF2B5EF4-FFF2-40B4-BE49-F238E27FC236}">
                <a16:creationId xmlns:a16="http://schemas.microsoft.com/office/drawing/2014/main" id="{9FEC1A31-C923-04AC-398A-32309BFC10A9}"/>
              </a:ext>
            </a:extLst>
          </p:cNvPr>
          <p:cNvSpPr txBox="1"/>
          <p:nvPr/>
        </p:nvSpPr>
        <p:spPr>
          <a:xfrm>
            <a:off x="6533437" y="2809241"/>
            <a:ext cx="4656409"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2800" dirty="0" err="1">
                <a:latin typeface="Calibri" panose="020F0502020204030204"/>
              </a:rPr>
              <a:t>The</a:t>
            </a:r>
            <a:r>
              <a:rPr lang="fi-FI" sz="2800" dirty="0">
                <a:latin typeface="Calibri" panose="020F0502020204030204"/>
              </a:rPr>
              <a:t> </a:t>
            </a:r>
            <a:r>
              <a:rPr lang="fi-FI" sz="2800" dirty="0" err="1">
                <a:latin typeface="Calibri" panose="020F0502020204030204"/>
              </a:rPr>
              <a:t>warmest</a:t>
            </a:r>
            <a:r>
              <a:rPr lang="fi-FI" sz="2800" dirty="0">
                <a:latin typeface="Calibri" panose="020F0502020204030204"/>
              </a:rPr>
              <a:t> </a:t>
            </a:r>
            <a:r>
              <a:rPr lang="fi-FI" sz="2800" dirty="0" err="1">
                <a:latin typeface="Calibri" panose="020F0502020204030204"/>
              </a:rPr>
              <a:t>thanks</a:t>
            </a:r>
            <a:r>
              <a:rPr lang="fi-FI" sz="2800" dirty="0">
                <a:latin typeface="Calibri" panose="020F0502020204030204"/>
              </a:rPr>
              <a:t> for </a:t>
            </a:r>
            <a:r>
              <a:rPr lang="fi-FI" sz="2800" dirty="0" err="1">
                <a:latin typeface="Calibri" panose="020F0502020204030204"/>
              </a:rPr>
              <a:t>the</a:t>
            </a:r>
            <a:r>
              <a:rPr lang="fi-FI" sz="2800" dirty="0">
                <a:latin typeface="Calibri" panose="020F0502020204030204"/>
              </a:rPr>
              <a:t> </a:t>
            </a:r>
            <a:r>
              <a:rPr lang="fi-FI" sz="2800" dirty="0" err="1">
                <a:latin typeface="Calibri" panose="020F0502020204030204"/>
              </a:rPr>
              <a:t>participants</a:t>
            </a:r>
            <a:r>
              <a:rPr lang="fi-FI" sz="2800" dirty="0">
                <a:latin typeface="Calibri" panose="020F0502020204030204"/>
              </a:rPr>
              <a:t> of </a:t>
            </a:r>
            <a:r>
              <a:rPr lang="fi-FI" sz="2800" dirty="0" err="1">
                <a:latin typeface="Calibri" panose="020F0502020204030204"/>
              </a:rPr>
              <a:t>the</a:t>
            </a:r>
            <a:r>
              <a:rPr lang="fi-FI" sz="2800" dirty="0">
                <a:latin typeface="Calibri" panose="020F0502020204030204"/>
              </a:rPr>
              <a:t> </a:t>
            </a:r>
            <a:r>
              <a:rPr lang="fi-FI" sz="2800" dirty="0" err="1">
                <a:latin typeface="Calibri" panose="020F0502020204030204"/>
              </a:rPr>
              <a:t>Gathering</a:t>
            </a:r>
            <a:r>
              <a:rPr lang="fi-FI" sz="2800" dirty="0">
                <a:latin typeface="Calibri" panose="020F0502020204030204"/>
              </a:rPr>
              <a:t> </a:t>
            </a:r>
            <a:endParaRPr lang="fi-FI" sz="1600" dirty="0">
              <a:solidFill>
                <a:prstClr val="black"/>
              </a:solidFill>
              <a:latin typeface="Calibri" panose="020F0502020204030204"/>
            </a:endParaRPr>
          </a:p>
        </p:txBody>
      </p:sp>
      <p:pic>
        <p:nvPicPr>
          <p:cNvPr id="7" name="Obraz 6" descr="Obraz zawierający góra, niebo, zewnętrzne, trawa&#10;&#10;Opis wygenerowany automatycznie">
            <a:extLst>
              <a:ext uri="{FF2B5EF4-FFF2-40B4-BE49-F238E27FC236}">
                <a16:creationId xmlns:a16="http://schemas.microsoft.com/office/drawing/2014/main" id="{AC525DB0-30A8-6B46-AABC-42F59FCC5F50}"/>
              </a:ext>
            </a:extLst>
          </p:cNvPr>
          <p:cNvPicPr>
            <a:picLocks noChangeAspect="1"/>
          </p:cNvPicPr>
          <p:nvPr/>
        </p:nvPicPr>
        <p:blipFill>
          <a:blip r:embed="rId3"/>
          <a:stretch>
            <a:fillRect/>
          </a:stretch>
        </p:blipFill>
        <p:spPr>
          <a:xfrm>
            <a:off x="524777" y="1370014"/>
            <a:ext cx="5411866" cy="4058529"/>
          </a:xfrm>
          <a:prstGeom prst="rect">
            <a:avLst/>
          </a:prstGeom>
        </p:spPr>
      </p:pic>
      <p:pic>
        <p:nvPicPr>
          <p:cNvPr id="4" name="Obraz 3">
            <a:extLst>
              <a:ext uri="{FF2B5EF4-FFF2-40B4-BE49-F238E27FC236}">
                <a16:creationId xmlns:a16="http://schemas.microsoft.com/office/drawing/2014/main" id="{0F5C1D67-9784-115B-8074-CCA2E8F2C649}"/>
              </a:ext>
            </a:extLst>
          </p:cNvPr>
          <p:cNvPicPr>
            <a:picLocks noChangeAspect="1"/>
          </p:cNvPicPr>
          <p:nvPr/>
        </p:nvPicPr>
        <p:blipFill>
          <a:blip r:embed="rId4"/>
          <a:stretch>
            <a:fillRect/>
          </a:stretch>
        </p:blipFill>
        <p:spPr>
          <a:xfrm>
            <a:off x="10402784" y="13287"/>
            <a:ext cx="1792513" cy="1306800"/>
          </a:xfrm>
          <a:prstGeom prst="rect">
            <a:avLst/>
          </a:prstGeom>
        </p:spPr>
      </p:pic>
    </p:spTree>
    <p:extLst>
      <p:ext uri="{BB962C8B-B14F-4D97-AF65-F5344CB8AC3E}">
        <p14:creationId xmlns:p14="http://schemas.microsoft.com/office/powerpoint/2010/main" val="2648340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a:extLst>
              <a:ext uri="{FF2B5EF4-FFF2-40B4-BE49-F238E27FC236}">
                <a16:creationId xmlns:a16="http://schemas.microsoft.com/office/drawing/2014/main" id="{120FAC07-CA6D-7F73-FDB3-AEC14B18AC42}"/>
              </a:ext>
            </a:extLst>
          </p:cNvPr>
          <p:cNvPicPr>
            <a:picLocks noChangeAspect="1"/>
          </p:cNvPicPr>
          <p:nvPr/>
        </p:nvPicPr>
        <p:blipFill>
          <a:blip r:embed="rId2"/>
          <a:stretch>
            <a:fillRect/>
          </a:stretch>
        </p:blipFill>
        <p:spPr>
          <a:xfrm>
            <a:off x="10402784" y="13287"/>
            <a:ext cx="1792513" cy="1306800"/>
          </a:xfrm>
          <a:prstGeom prst="rect">
            <a:avLst/>
          </a:prstGeom>
        </p:spPr>
      </p:pic>
      <p:pic>
        <p:nvPicPr>
          <p:cNvPr id="8" name="Obraz 7" descr="Obraz zawierający tekst&#10;&#10;Opis wygenerowany automatycznie">
            <a:extLst>
              <a:ext uri="{FF2B5EF4-FFF2-40B4-BE49-F238E27FC236}">
                <a16:creationId xmlns:a16="http://schemas.microsoft.com/office/drawing/2014/main" id="{5F2D0F31-353F-8AF8-913A-F765C813DE29}"/>
              </a:ext>
            </a:extLst>
          </p:cNvPr>
          <p:cNvPicPr>
            <a:picLocks noChangeAspect="1"/>
          </p:cNvPicPr>
          <p:nvPr/>
        </p:nvPicPr>
        <p:blipFill>
          <a:blip r:embed="rId3"/>
          <a:stretch>
            <a:fillRect/>
          </a:stretch>
        </p:blipFill>
        <p:spPr>
          <a:xfrm>
            <a:off x="3990975" y="-8710"/>
            <a:ext cx="4210050" cy="3179298"/>
          </a:xfrm>
          <a:prstGeom prst="rect">
            <a:avLst/>
          </a:prstGeom>
        </p:spPr>
      </p:pic>
      <p:sp>
        <p:nvSpPr>
          <p:cNvPr id="9" name="pole tekstowe 8">
            <a:extLst>
              <a:ext uri="{FF2B5EF4-FFF2-40B4-BE49-F238E27FC236}">
                <a16:creationId xmlns:a16="http://schemas.microsoft.com/office/drawing/2014/main" id="{E8F977C7-43F5-D3DB-237C-75A17ACF57EF}"/>
              </a:ext>
            </a:extLst>
          </p:cNvPr>
          <p:cNvSpPr txBox="1"/>
          <p:nvPr/>
        </p:nvSpPr>
        <p:spPr>
          <a:xfrm>
            <a:off x="1338774" y="3637895"/>
            <a:ext cx="9514451" cy="523220"/>
          </a:xfrm>
          <a:prstGeom prst="rect">
            <a:avLst/>
          </a:prstGeom>
          <a:noFill/>
        </p:spPr>
        <p:txBody>
          <a:bodyPr wrap="square" rtlCol="0">
            <a:spAutoFit/>
          </a:bodyPr>
          <a:lstStyle/>
          <a:p>
            <a:pPr algn="ctr"/>
            <a:r>
              <a:rPr lang="en-US" sz="2800" b="1" dirty="0"/>
              <a:t>Messages from Gathering participants</a:t>
            </a:r>
            <a:endParaRPr lang="pl-PL" sz="2800" b="1" dirty="0"/>
          </a:p>
        </p:txBody>
      </p:sp>
      <p:sp>
        <p:nvSpPr>
          <p:cNvPr id="4" name="pole tekstowe 3">
            <a:extLst>
              <a:ext uri="{FF2B5EF4-FFF2-40B4-BE49-F238E27FC236}">
                <a16:creationId xmlns:a16="http://schemas.microsoft.com/office/drawing/2014/main" id="{B27B11B1-4CB9-D6EA-49A1-B463B4A959A1}"/>
              </a:ext>
            </a:extLst>
          </p:cNvPr>
          <p:cNvSpPr txBox="1"/>
          <p:nvPr/>
        </p:nvSpPr>
        <p:spPr>
          <a:xfrm>
            <a:off x="1380202" y="5045863"/>
            <a:ext cx="9514451" cy="400110"/>
          </a:xfrm>
          <a:prstGeom prst="rect">
            <a:avLst/>
          </a:prstGeom>
          <a:noFill/>
        </p:spPr>
        <p:txBody>
          <a:bodyPr wrap="square" rtlCol="0">
            <a:spAutoFit/>
          </a:bodyPr>
          <a:lstStyle/>
          <a:p>
            <a:pPr algn="ctr"/>
            <a:r>
              <a:rPr lang="en-US" sz="2000" dirty="0"/>
              <a:t>Time to react?</a:t>
            </a:r>
            <a:endParaRPr lang="pl-PL" sz="2000" dirty="0"/>
          </a:p>
        </p:txBody>
      </p:sp>
      <p:pic>
        <p:nvPicPr>
          <p:cNvPr id="7" name="Obraz 6">
            <a:extLst>
              <a:ext uri="{FF2B5EF4-FFF2-40B4-BE49-F238E27FC236}">
                <a16:creationId xmlns:a16="http://schemas.microsoft.com/office/drawing/2014/main" id="{82D5339F-DBF3-A6E2-8747-32AA7E0AADC4}"/>
              </a:ext>
            </a:extLst>
          </p:cNvPr>
          <p:cNvPicPr>
            <a:picLocks noChangeAspect="1"/>
          </p:cNvPicPr>
          <p:nvPr/>
        </p:nvPicPr>
        <p:blipFill rotWithShape="1">
          <a:blip r:embed="rId4"/>
          <a:srcRect r="32978" b="-5551"/>
          <a:stretch/>
        </p:blipFill>
        <p:spPr>
          <a:xfrm>
            <a:off x="2010302" y="5630948"/>
            <a:ext cx="8171395" cy="1227052"/>
          </a:xfrm>
          <a:prstGeom prst="rect">
            <a:avLst/>
          </a:prstGeom>
        </p:spPr>
      </p:pic>
    </p:spTree>
    <p:extLst>
      <p:ext uri="{BB962C8B-B14F-4D97-AF65-F5344CB8AC3E}">
        <p14:creationId xmlns:p14="http://schemas.microsoft.com/office/powerpoint/2010/main" val="991629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az 7" descr="Obraz zawierający tekst&#10;&#10;Opis wygenerowany automatycznie">
            <a:extLst>
              <a:ext uri="{FF2B5EF4-FFF2-40B4-BE49-F238E27FC236}">
                <a16:creationId xmlns:a16="http://schemas.microsoft.com/office/drawing/2014/main" id="{5F2D0F31-353F-8AF8-913A-F765C813DE29}"/>
              </a:ext>
            </a:extLst>
          </p:cNvPr>
          <p:cNvPicPr>
            <a:picLocks noChangeAspect="1"/>
          </p:cNvPicPr>
          <p:nvPr/>
        </p:nvPicPr>
        <p:blipFill>
          <a:blip r:embed="rId2"/>
          <a:stretch>
            <a:fillRect/>
          </a:stretch>
        </p:blipFill>
        <p:spPr>
          <a:xfrm>
            <a:off x="108292" y="0"/>
            <a:ext cx="2029997" cy="1532991"/>
          </a:xfrm>
          <a:prstGeom prst="rect">
            <a:avLst/>
          </a:prstGeom>
        </p:spPr>
      </p:pic>
      <p:sp>
        <p:nvSpPr>
          <p:cNvPr id="9" name="pole tekstowe 8">
            <a:extLst>
              <a:ext uri="{FF2B5EF4-FFF2-40B4-BE49-F238E27FC236}">
                <a16:creationId xmlns:a16="http://schemas.microsoft.com/office/drawing/2014/main" id="{E8F977C7-43F5-D3DB-237C-75A17ACF57EF}"/>
              </a:ext>
            </a:extLst>
          </p:cNvPr>
          <p:cNvSpPr txBox="1"/>
          <p:nvPr/>
        </p:nvSpPr>
        <p:spPr>
          <a:xfrm>
            <a:off x="2489981" y="548639"/>
            <a:ext cx="7329267" cy="523220"/>
          </a:xfrm>
          <a:prstGeom prst="rect">
            <a:avLst/>
          </a:prstGeom>
          <a:noFill/>
        </p:spPr>
        <p:txBody>
          <a:bodyPr wrap="square" rtlCol="0">
            <a:spAutoFit/>
          </a:bodyPr>
          <a:lstStyle/>
          <a:p>
            <a:pPr algn="ctr"/>
            <a:r>
              <a:rPr lang="en-US" sz="2800" dirty="0"/>
              <a:t>Local matters</a:t>
            </a:r>
            <a:endParaRPr lang="pl-PL" sz="2800" dirty="0"/>
          </a:p>
        </p:txBody>
      </p:sp>
      <p:sp>
        <p:nvSpPr>
          <p:cNvPr id="2" name="pole tekstowe 1">
            <a:extLst>
              <a:ext uri="{FF2B5EF4-FFF2-40B4-BE49-F238E27FC236}">
                <a16:creationId xmlns:a16="http://schemas.microsoft.com/office/drawing/2014/main" id="{9FEC1A31-C923-04AC-398A-32309BFC10A9}"/>
              </a:ext>
            </a:extLst>
          </p:cNvPr>
          <p:cNvSpPr txBox="1"/>
          <p:nvPr/>
        </p:nvSpPr>
        <p:spPr>
          <a:xfrm>
            <a:off x="548639" y="1955407"/>
            <a:ext cx="9619827" cy="3847207"/>
          </a:xfrm>
          <a:prstGeom prst="rect">
            <a:avLst/>
          </a:prstGeom>
          <a:noFill/>
        </p:spPr>
        <p:txBody>
          <a:bodyPr wrap="square" rtlCol="0">
            <a:spAutoFit/>
          </a:bodyPr>
          <a:lstStyle/>
          <a:p>
            <a:r>
              <a:rPr lang="en-US" sz="2000" dirty="0">
                <a:solidFill>
                  <a:schemeClr val="accent6"/>
                </a:solidFill>
              </a:rPr>
              <a:t>Eleanor Roosevelt – First Lady in the US 1933-1945</a:t>
            </a:r>
          </a:p>
          <a:p>
            <a:r>
              <a:rPr lang="en-US" sz="2000" dirty="0">
                <a:solidFill>
                  <a:schemeClr val="accent6"/>
                </a:solidFill>
              </a:rPr>
              <a:t> </a:t>
            </a:r>
          </a:p>
          <a:p>
            <a:r>
              <a:rPr lang="en-US" sz="2000" dirty="0"/>
              <a:t>“Where, after all, do universal human rights begin? In small places, close to home—so close and so small that they cannot be seen on any map of the world. Yet they are the world of the individual person: the neighborhood he lives in; the school or college he attends; the factory, farm or office where he works. Such are the places where every man, woman, and child seeks equal justice, equal opportunity, equal dignity without discrimination. Unless these rights have meaning there, they have little meaning anywhere. Without concerted citizen action to uphold them close to home, we shall look in vain for progress in the larger world”. </a:t>
            </a:r>
            <a:endParaRPr lang="pl-PL" sz="2000" dirty="0"/>
          </a:p>
          <a:p>
            <a:endParaRPr lang="pl-PL" sz="2800" dirty="0"/>
          </a:p>
          <a:p>
            <a:endParaRPr lang="pl-PL" sz="1600" dirty="0"/>
          </a:p>
        </p:txBody>
      </p:sp>
      <p:pic>
        <p:nvPicPr>
          <p:cNvPr id="4" name="Obraz 3">
            <a:extLst>
              <a:ext uri="{FF2B5EF4-FFF2-40B4-BE49-F238E27FC236}">
                <a16:creationId xmlns:a16="http://schemas.microsoft.com/office/drawing/2014/main" id="{94F5D5F8-9CCC-8F1A-33B3-9D291DCF6030}"/>
              </a:ext>
            </a:extLst>
          </p:cNvPr>
          <p:cNvPicPr>
            <a:picLocks noChangeAspect="1"/>
          </p:cNvPicPr>
          <p:nvPr/>
        </p:nvPicPr>
        <p:blipFill>
          <a:blip r:embed="rId3"/>
          <a:stretch>
            <a:fillRect/>
          </a:stretch>
        </p:blipFill>
        <p:spPr>
          <a:xfrm>
            <a:off x="10402784" y="13287"/>
            <a:ext cx="1792513" cy="1306800"/>
          </a:xfrm>
          <a:prstGeom prst="rect">
            <a:avLst/>
          </a:prstGeom>
        </p:spPr>
      </p:pic>
    </p:spTree>
    <p:extLst>
      <p:ext uri="{BB962C8B-B14F-4D97-AF65-F5344CB8AC3E}">
        <p14:creationId xmlns:p14="http://schemas.microsoft.com/office/powerpoint/2010/main" val="3816264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az 7" descr="Obraz zawierający tekst&#10;&#10;Opis wygenerowany automatycznie">
            <a:extLst>
              <a:ext uri="{FF2B5EF4-FFF2-40B4-BE49-F238E27FC236}">
                <a16:creationId xmlns:a16="http://schemas.microsoft.com/office/drawing/2014/main" id="{5F2D0F31-353F-8AF8-913A-F765C813DE29}"/>
              </a:ext>
            </a:extLst>
          </p:cNvPr>
          <p:cNvPicPr>
            <a:picLocks noChangeAspect="1"/>
          </p:cNvPicPr>
          <p:nvPr/>
        </p:nvPicPr>
        <p:blipFill>
          <a:blip r:embed="rId2"/>
          <a:stretch>
            <a:fillRect/>
          </a:stretch>
        </p:blipFill>
        <p:spPr>
          <a:xfrm>
            <a:off x="108292" y="0"/>
            <a:ext cx="2029997" cy="1532991"/>
          </a:xfrm>
          <a:prstGeom prst="rect">
            <a:avLst/>
          </a:prstGeom>
        </p:spPr>
      </p:pic>
      <p:sp>
        <p:nvSpPr>
          <p:cNvPr id="2" name="pole tekstowe 1">
            <a:extLst>
              <a:ext uri="{FF2B5EF4-FFF2-40B4-BE49-F238E27FC236}">
                <a16:creationId xmlns:a16="http://schemas.microsoft.com/office/drawing/2014/main" id="{9FEC1A31-C923-04AC-398A-32309BFC10A9}"/>
              </a:ext>
            </a:extLst>
          </p:cNvPr>
          <p:cNvSpPr txBox="1"/>
          <p:nvPr/>
        </p:nvSpPr>
        <p:spPr>
          <a:xfrm>
            <a:off x="548639" y="1955407"/>
            <a:ext cx="9619827" cy="4330866"/>
          </a:xfrm>
          <a:prstGeom prst="rect">
            <a:avLst/>
          </a:prstGeom>
          <a:noFill/>
        </p:spPr>
        <p:txBody>
          <a:bodyPr wrap="square" rtlCol="0">
            <a:spAutoFit/>
          </a:bodyPr>
          <a:lstStyle/>
          <a:p>
            <a:pPr>
              <a:lnSpc>
                <a:spcPct val="107000"/>
              </a:lnSpc>
              <a:spcAft>
                <a:spcPts val="800"/>
              </a:spcAft>
            </a:pPr>
            <a:r>
              <a:rPr lang="en-US" b="1" dirty="0">
                <a:effectLst/>
                <a:latin typeface="Calibri" panose="020F0502020204030204" pitchFamily="34" charset="0"/>
                <a:ea typeface="Calibri" panose="020F0502020204030204" pitchFamily="34" charset="0"/>
                <a:cs typeface="Times New Roman" panose="02020603050405020304" pitchFamily="18" charset="0"/>
              </a:rPr>
              <a:t>Andrés Rodríguez-Pose: </a:t>
            </a:r>
            <a:r>
              <a:rPr lang="en-US" i="1" dirty="0">
                <a:effectLst/>
                <a:latin typeface="Calibri" panose="020F0502020204030204" pitchFamily="34" charset="0"/>
                <a:ea typeface="Calibri" panose="020F0502020204030204" pitchFamily="34" charset="0"/>
                <a:cs typeface="Times New Roman" panose="02020603050405020304" pitchFamily="18" charset="0"/>
              </a:rPr>
              <a:t>The revenge of the places that don’t matter (and what to do about it) 2018</a:t>
            </a:r>
            <a:endParaRPr lang="fi-FI"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a:t>
            </a:r>
            <a:r>
              <a:rPr lang="en-US" i="1" dirty="0">
                <a:effectLst/>
                <a:latin typeface="Calibri" panose="020F0502020204030204" pitchFamily="34" charset="0"/>
                <a:ea typeface="Calibri" panose="020F0502020204030204" pitchFamily="34" charset="0"/>
                <a:cs typeface="Times New Roman" panose="02020603050405020304" pitchFamily="18" charset="0"/>
              </a:rPr>
              <a:t>Persistent poverty, economic decay and lack of opportunities are at the root of considerable discontent in declining and lagging-behind areas the world over. Poor development prospects and an increasing belief that these places have “no future”—as economic dynamism has been posited to be increasingly dependent on agglomeration economies—have led many of these so-called “places that don’t matter” to revolt against the status quo. The revolt has come via an unexpected source: the ballot-box, in a wave of political populism with strong territorial, rather than social foundations. I will argue that the populist wave is challenging the sources of existing well-being in both the less-dynamic and the more prosperous areas and that better, rather than more, place-sensitive territorial development policies are needed in order to find a solution to the problem. Place-sensitive development policies need, however, to stay clear of the welfare, income support and big investment projects of past development strategies if they are to be successful and focus on tapping into untapped potential and on providing opportunities to those people living in the places that “don’t matter</a:t>
            </a:r>
            <a:r>
              <a:rPr lang="en-US" dirty="0">
                <a:effectLst/>
                <a:latin typeface="Calibri" panose="020F0502020204030204" pitchFamily="34" charset="0"/>
                <a:ea typeface="Calibri" panose="020F0502020204030204" pitchFamily="34" charset="0"/>
                <a:cs typeface="Times New Roman" panose="02020603050405020304" pitchFamily="18" charset="0"/>
              </a:rPr>
              <a:t>”.</a:t>
            </a:r>
            <a:endParaRPr lang="fi-FI"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Obraz 3">
            <a:extLst>
              <a:ext uri="{FF2B5EF4-FFF2-40B4-BE49-F238E27FC236}">
                <a16:creationId xmlns:a16="http://schemas.microsoft.com/office/drawing/2014/main" id="{94F5D5F8-9CCC-8F1A-33B3-9D291DCF6030}"/>
              </a:ext>
            </a:extLst>
          </p:cNvPr>
          <p:cNvPicPr>
            <a:picLocks noChangeAspect="1"/>
          </p:cNvPicPr>
          <p:nvPr/>
        </p:nvPicPr>
        <p:blipFill>
          <a:blip r:embed="rId3"/>
          <a:stretch>
            <a:fillRect/>
          </a:stretch>
        </p:blipFill>
        <p:spPr>
          <a:xfrm>
            <a:off x="10402784" y="13287"/>
            <a:ext cx="1792513" cy="1306800"/>
          </a:xfrm>
          <a:prstGeom prst="rect">
            <a:avLst/>
          </a:prstGeom>
        </p:spPr>
      </p:pic>
    </p:spTree>
    <p:extLst>
      <p:ext uri="{BB962C8B-B14F-4D97-AF65-F5344CB8AC3E}">
        <p14:creationId xmlns:p14="http://schemas.microsoft.com/office/powerpoint/2010/main" val="720585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az 7" descr="Obraz zawierający tekst&#10;&#10;Opis wygenerowany automatycznie">
            <a:extLst>
              <a:ext uri="{FF2B5EF4-FFF2-40B4-BE49-F238E27FC236}">
                <a16:creationId xmlns:a16="http://schemas.microsoft.com/office/drawing/2014/main" id="{5F2D0F31-353F-8AF8-913A-F765C813DE29}"/>
              </a:ext>
            </a:extLst>
          </p:cNvPr>
          <p:cNvPicPr>
            <a:picLocks noChangeAspect="1"/>
          </p:cNvPicPr>
          <p:nvPr/>
        </p:nvPicPr>
        <p:blipFill>
          <a:blip r:embed="rId2"/>
          <a:stretch>
            <a:fillRect/>
          </a:stretch>
        </p:blipFill>
        <p:spPr>
          <a:xfrm>
            <a:off x="108292" y="0"/>
            <a:ext cx="2029997" cy="1532991"/>
          </a:xfrm>
          <a:prstGeom prst="rect">
            <a:avLst/>
          </a:prstGeom>
        </p:spPr>
      </p:pic>
      <p:sp>
        <p:nvSpPr>
          <p:cNvPr id="2" name="pole tekstowe 1">
            <a:extLst>
              <a:ext uri="{FF2B5EF4-FFF2-40B4-BE49-F238E27FC236}">
                <a16:creationId xmlns:a16="http://schemas.microsoft.com/office/drawing/2014/main" id="{9FEC1A31-C923-04AC-398A-32309BFC10A9}"/>
              </a:ext>
            </a:extLst>
          </p:cNvPr>
          <p:cNvSpPr txBox="1"/>
          <p:nvPr/>
        </p:nvSpPr>
        <p:spPr>
          <a:xfrm>
            <a:off x="6500186" y="1421016"/>
            <a:ext cx="4656409" cy="3293209"/>
          </a:xfrm>
          <a:prstGeom prst="rect">
            <a:avLst/>
          </a:prstGeom>
          <a:noFill/>
        </p:spPr>
        <p:txBody>
          <a:bodyPr wrap="square" rtlCol="0">
            <a:spAutoFit/>
          </a:bodyPr>
          <a:lstStyle/>
          <a:p>
            <a:r>
              <a:rPr lang="pl-PL" sz="2800" dirty="0">
                <a:solidFill>
                  <a:schemeClr val="accent6"/>
                </a:solidFill>
              </a:rPr>
              <a:t> </a:t>
            </a:r>
            <a:r>
              <a:rPr lang="en-US" sz="2800" dirty="0">
                <a:solidFill>
                  <a:schemeClr val="accent6"/>
                </a:solidFill>
              </a:rPr>
              <a:t>Navi" Pillay United Nations High Commissioner for Human Rights 2008-2014:</a:t>
            </a:r>
          </a:p>
          <a:p>
            <a:endParaRPr lang="pl-PL" sz="2800" dirty="0">
              <a:solidFill>
                <a:schemeClr val="accent6"/>
              </a:solidFill>
            </a:endParaRPr>
          </a:p>
          <a:p>
            <a:r>
              <a:rPr lang="en-US" sz="1600" dirty="0"/>
              <a:t>“...United Nations human rights mechanisms and voices from civil society were… reporting on exclusion, the marginalization of communities, discrimination, absence of participation, censorship, political repression or lack of an independent judiciary and denial of basic economic and social rights”.</a:t>
            </a:r>
            <a:endParaRPr lang="pl-PL" sz="1600" dirty="0"/>
          </a:p>
        </p:txBody>
      </p:sp>
      <p:pic>
        <p:nvPicPr>
          <p:cNvPr id="7" name="Obraz 6" descr="Obraz zawierający góra, niebo, zewnętrzne, trawa&#10;&#10;Opis wygenerowany automatycznie">
            <a:extLst>
              <a:ext uri="{FF2B5EF4-FFF2-40B4-BE49-F238E27FC236}">
                <a16:creationId xmlns:a16="http://schemas.microsoft.com/office/drawing/2014/main" id="{AC525DB0-30A8-6B46-AABC-42F59FCC5F50}"/>
              </a:ext>
            </a:extLst>
          </p:cNvPr>
          <p:cNvPicPr>
            <a:picLocks noChangeAspect="1"/>
          </p:cNvPicPr>
          <p:nvPr/>
        </p:nvPicPr>
        <p:blipFill>
          <a:blip r:embed="rId3"/>
          <a:stretch>
            <a:fillRect/>
          </a:stretch>
        </p:blipFill>
        <p:spPr>
          <a:xfrm>
            <a:off x="524777" y="1370014"/>
            <a:ext cx="5411866" cy="4058529"/>
          </a:xfrm>
          <a:prstGeom prst="rect">
            <a:avLst/>
          </a:prstGeom>
        </p:spPr>
      </p:pic>
      <p:pic>
        <p:nvPicPr>
          <p:cNvPr id="4" name="Obraz 3">
            <a:extLst>
              <a:ext uri="{FF2B5EF4-FFF2-40B4-BE49-F238E27FC236}">
                <a16:creationId xmlns:a16="http://schemas.microsoft.com/office/drawing/2014/main" id="{0F5C1D67-9784-115B-8074-CCA2E8F2C649}"/>
              </a:ext>
            </a:extLst>
          </p:cNvPr>
          <p:cNvPicPr>
            <a:picLocks noChangeAspect="1"/>
          </p:cNvPicPr>
          <p:nvPr/>
        </p:nvPicPr>
        <p:blipFill>
          <a:blip r:embed="rId4"/>
          <a:stretch>
            <a:fillRect/>
          </a:stretch>
        </p:blipFill>
        <p:spPr>
          <a:xfrm>
            <a:off x="10402784" y="13287"/>
            <a:ext cx="1792513" cy="1306800"/>
          </a:xfrm>
          <a:prstGeom prst="rect">
            <a:avLst/>
          </a:prstGeom>
        </p:spPr>
      </p:pic>
    </p:spTree>
    <p:extLst>
      <p:ext uri="{BB962C8B-B14F-4D97-AF65-F5344CB8AC3E}">
        <p14:creationId xmlns:p14="http://schemas.microsoft.com/office/powerpoint/2010/main" val="2943909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az 7" descr="Obraz zawierający tekst&#10;&#10;Opis wygenerowany automatycznie">
            <a:extLst>
              <a:ext uri="{FF2B5EF4-FFF2-40B4-BE49-F238E27FC236}">
                <a16:creationId xmlns:a16="http://schemas.microsoft.com/office/drawing/2014/main" id="{5F2D0F31-353F-8AF8-913A-F765C813DE29}"/>
              </a:ext>
            </a:extLst>
          </p:cNvPr>
          <p:cNvPicPr>
            <a:picLocks noChangeAspect="1"/>
          </p:cNvPicPr>
          <p:nvPr/>
        </p:nvPicPr>
        <p:blipFill>
          <a:blip r:embed="rId2"/>
          <a:stretch>
            <a:fillRect/>
          </a:stretch>
        </p:blipFill>
        <p:spPr>
          <a:xfrm>
            <a:off x="108292" y="0"/>
            <a:ext cx="2029997" cy="1532991"/>
          </a:xfrm>
          <a:prstGeom prst="rect">
            <a:avLst/>
          </a:prstGeom>
        </p:spPr>
      </p:pic>
      <p:pic>
        <p:nvPicPr>
          <p:cNvPr id="4" name="Obraz 3">
            <a:extLst>
              <a:ext uri="{FF2B5EF4-FFF2-40B4-BE49-F238E27FC236}">
                <a16:creationId xmlns:a16="http://schemas.microsoft.com/office/drawing/2014/main" id="{94F5D5F8-9CCC-8F1A-33B3-9D291DCF6030}"/>
              </a:ext>
            </a:extLst>
          </p:cNvPr>
          <p:cNvPicPr>
            <a:picLocks noChangeAspect="1"/>
          </p:cNvPicPr>
          <p:nvPr/>
        </p:nvPicPr>
        <p:blipFill>
          <a:blip r:embed="rId3"/>
          <a:stretch>
            <a:fillRect/>
          </a:stretch>
        </p:blipFill>
        <p:spPr>
          <a:xfrm>
            <a:off x="10402784" y="13287"/>
            <a:ext cx="1792513" cy="1306800"/>
          </a:xfrm>
          <a:prstGeom prst="rect">
            <a:avLst/>
          </a:prstGeom>
        </p:spPr>
      </p:pic>
      <p:sp>
        <p:nvSpPr>
          <p:cNvPr id="3" name="pole tekstowe 2">
            <a:extLst>
              <a:ext uri="{FF2B5EF4-FFF2-40B4-BE49-F238E27FC236}">
                <a16:creationId xmlns:a16="http://schemas.microsoft.com/office/drawing/2014/main" id="{FCF3C588-3426-2325-C58F-1DA3CC99EC4E}"/>
              </a:ext>
            </a:extLst>
          </p:cNvPr>
          <p:cNvSpPr txBox="1"/>
          <p:nvPr/>
        </p:nvSpPr>
        <p:spPr>
          <a:xfrm>
            <a:off x="1246909" y="1383933"/>
            <a:ext cx="8503920" cy="4401205"/>
          </a:xfrm>
          <a:prstGeom prst="rect">
            <a:avLst/>
          </a:prstGeom>
          <a:noFill/>
        </p:spPr>
        <p:txBody>
          <a:bodyPr wrap="square" rtlCol="0">
            <a:spAutoFit/>
          </a:bodyPr>
          <a:lstStyle/>
          <a:p>
            <a:pPr marL="457200" indent="-457200">
              <a:buFont typeface="Arial" panose="020B0604020202020204" pitchFamily="34" charset="0"/>
              <a:buChar char="•"/>
            </a:pPr>
            <a:endParaRPr lang="en-US" sz="2000" dirty="0"/>
          </a:p>
          <a:p>
            <a:pPr algn="ctr"/>
            <a:r>
              <a:rPr lang="en-US" sz="2000" b="1" dirty="0"/>
              <a:t>Meeting challenges</a:t>
            </a:r>
          </a:p>
          <a:p>
            <a:pPr algn="ctr"/>
            <a:endParaRPr lang="en-US" sz="2000" b="1" dirty="0"/>
          </a:p>
          <a:p>
            <a:pPr marL="457200" indent="-457200">
              <a:buFont typeface="Arial" panose="020B0604020202020204" pitchFamily="34" charset="0"/>
              <a:buChar char="•"/>
            </a:pPr>
            <a:r>
              <a:rPr lang="en-US" sz="2000" dirty="0"/>
              <a:t>Climate change is happening. Global warming, extreme weather, drought and </a:t>
            </a:r>
            <a:r>
              <a:rPr lang="en-US" sz="2000" dirty="0" err="1"/>
              <a:t>inondation</a:t>
            </a:r>
            <a:r>
              <a:rPr lang="en-US" sz="2000" dirty="0"/>
              <a:t> affect people, food security and in general livelihood options. </a:t>
            </a:r>
          </a:p>
          <a:p>
            <a:pPr marL="457200" indent="-457200">
              <a:buFont typeface="Arial" panose="020B0604020202020204" pitchFamily="34" charset="0"/>
              <a:buChar char="•"/>
            </a:pPr>
            <a:r>
              <a:rPr lang="en-US" sz="2000" dirty="0"/>
              <a:t>Biodiversity is declining faster than ever having an impact on ecosystems, food and water supply security. Water resources, their use and sufficiency are already creating conflicts from local to international level. The effects will be unequal. </a:t>
            </a:r>
          </a:p>
          <a:p>
            <a:pPr marL="457200" indent="-457200">
              <a:buFont typeface="Arial" panose="020B0604020202020204" pitchFamily="34" charset="0"/>
              <a:buChar char="•"/>
            </a:pPr>
            <a:r>
              <a:rPr lang="en-US" sz="2000" dirty="0"/>
              <a:t>In some parts land becomes less fertile and is losing in value, fisheries may or will decline. Poorer areas may not have resources to adapt themselves.  Survival and economic migration will increase. Local, regional, national and international conflicts are to be expected. </a:t>
            </a:r>
            <a:endParaRPr lang="pl-PL" sz="2000" dirty="0"/>
          </a:p>
        </p:txBody>
      </p:sp>
    </p:spTree>
    <p:extLst>
      <p:ext uri="{BB962C8B-B14F-4D97-AF65-F5344CB8AC3E}">
        <p14:creationId xmlns:p14="http://schemas.microsoft.com/office/powerpoint/2010/main" val="14389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az 7" descr="Obraz zawierający tekst&#10;&#10;Opis wygenerowany automatycznie">
            <a:extLst>
              <a:ext uri="{FF2B5EF4-FFF2-40B4-BE49-F238E27FC236}">
                <a16:creationId xmlns:a16="http://schemas.microsoft.com/office/drawing/2014/main" id="{5F2D0F31-353F-8AF8-913A-F765C813DE29}"/>
              </a:ext>
            </a:extLst>
          </p:cNvPr>
          <p:cNvPicPr>
            <a:picLocks noChangeAspect="1"/>
          </p:cNvPicPr>
          <p:nvPr/>
        </p:nvPicPr>
        <p:blipFill>
          <a:blip r:embed="rId2"/>
          <a:stretch>
            <a:fillRect/>
          </a:stretch>
        </p:blipFill>
        <p:spPr>
          <a:xfrm>
            <a:off x="108292" y="0"/>
            <a:ext cx="2029997" cy="1532991"/>
          </a:xfrm>
          <a:prstGeom prst="rect">
            <a:avLst/>
          </a:prstGeom>
        </p:spPr>
      </p:pic>
      <p:sp>
        <p:nvSpPr>
          <p:cNvPr id="2" name="pole tekstowe 1">
            <a:extLst>
              <a:ext uri="{FF2B5EF4-FFF2-40B4-BE49-F238E27FC236}">
                <a16:creationId xmlns:a16="http://schemas.microsoft.com/office/drawing/2014/main" id="{9FEC1A31-C923-04AC-398A-32309BFC10A9}"/>
              </a:ext>
            </a:extLst>
          </p:cNvPr>
          <p:cNvSpPr txBox="1"/>
          <p:nvPr/>
        </p:nvSpPr>
        <p:spPr>
          <a:xfrm>
            <a:off x="548640" y="1955407"/>
            <a:ext cx="4538265" cy="3339184"/>
          </a:xfrm>
          <a:prstGeom prst="rect">
            <a:avLst/>
          </a:prstGeom>
          <a:noFill/>
        </p:spPr>
        <p:txBody>
          <a:bodyPr wrap="square" rtlCol="0">
            <a:spAutoFit/>
          </a:bodyPr>
          <a:lstStyle/>
          <a:p>
            <a:pPr>
              <a:lnSpc>
                <a:spcPct val="107000"/>
              </a:lnSpc>
              <a:spcAft>
                <a:spcPts val="800"/>
              </a:spcAft>
            </a:pPr>
            <a:r>
              <a:rPr lang="en-US" i="1" dirty="0">
                <a:effectLst/>
                <a:latin typeface="Calibri" panose="020F0502020204030204" pitchFamily="34" charset="0"/>
                <a:ea typeface="Calibri" panose="020F0502020204030204" pitchFamily="34" charset="0"/>
                <a:cs typeface="Times New Roman" panose="02020603050405020304" pitchFamily="18" charset="0"/>
              </a:rPr>
              <a:t>“Farmland values are projected to decrease in parts of southern Europe by more than 80 % by 2100, which could result in land abandonment. Trade patterns are also impacted, which in turn affects agricultural income. While food security is not under threat in the EU, increased food demand worldwide could exert pressure on food prices in the coming decades</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Climate change threatens future of farming in Europe — European Environment Agency (europa.eu)</a:t>
            </a:r>
            <a:endParaRPr lang="fi-FI"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Obraz 3">
            <a:extLst>
              <a:ext uri="{FF2B5EF4-FFF2-40B4-BE49-F238E27FC236}">
                <a16:creationId xmlns:a16="http://schemas.microsoft.com/office/drawing/2014/main" id="{94F5D5F8-9CCC-8F1A-33B3-9D291DCF6030}"/>
              </a:ext>
            </a:extLst>
          </p:cNvPr>
          <p:cNvPicPr>
            <a:picLocks noChangeAspect="1"/>
          </p:cNvPicPr>
          <p:nvPr/>
        </p:nvPicPr>
        <p:blipFill>
          <a:blip r:embed="rId4"/>
          <a:stretch>
            <a:fillRect/>
          </a:stretch>
        </p:blipFill>
        <p:spPr>
          <a:xfrm>
            <a:off x="10402784" y="13287"/>
            <a:ext cx="1792513" cy="1306800"/>
          </a:xfrm>
          <a:prstGeom prst="rect">
            <a:avLst/>
          </a:prstGeom>
        </p:spPr>
      </p:pic>
      <p:sp>
        <p:nvSpPr>
          <p:cNvPr id="3" name="pole tekstowe 2">
            <a:extLst>
              <a:ext uri="{FF2B5EF4-FFF2-40B4-BE49-F238E27FC236}">
                <a16:creationId xmlns:a16="http://schemas.microsoft.com/office/drawing/2014/main" id="{FCF3C588-3426-2325-C58F-1DA3CC99EC4E}"/>
              </a:ext>
            </a:extLst>
          </p:cNvPr>
          <p:cNvSpPr txBox="1"/>
          <p:nvPr/>
        </p:nvSpPr>
        <p:spPr>
          <a:xfrm>
            <a:off x="7105095" y="1932573"/>
            <a:ext cx="4538265" cy="3339184"/>
          </a:xfrm>
          <a:prstGeom prst="rect">
            <a:avLst/>
          </a:prstGeom>
          <a:noFill/>
        </p:spPr>
        <p:txBody>
          <a:bodyPr wrap="square" rtlCol="0">
            <a:spAutoFit/>
          </a:bodyPr>
          <a:lstStyle/>
          <a:p>
            <a:pPr>
              <a:lnSpc>
                <a:spcPct val="107000"/>
              </a:lnSpc>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According to the OECD in Europe “rural regions cover 80% of the territory and are home to approximately 30% of the population (OECD, 2020[1]). Climate change policies are often spatially blind, targeted to specific sectors or apply uniformly within countries, raising risks of policy fragmentation and sub-optimal outcomes. This can lead to ineffective use of public funds and trade-offs between climate change mitigation and other policy goals”</a:t>
            </a:r>
            <a:endParaRPr lang="fi-FI"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0155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az 7" descr="Obraz zawierający tekst&#10;&#10;Opis wygenerowany automatycznie">
            <a:extLst>
              <a:ext uri="{FF2B5EF4-FFF2-40B4-BE49-F238E27FC236}">
                <a16:creationId xmlns:a16="http://schemas.microsoft.com/office/drawing/2014/main" id="{5F2D0F31-353F-8AF8-913A-F765C813DE29}"/>
              </a:ext>
            </a:extLst>
          </p:cNvPr>
          <p:cNvPicPr>
            <a:picLocks noChangeAspect="1"/>
          </p:cNvPicPr>
          <p:nvPr/>
        </p:nvPicPr>
        <p:blipFill>
          <a:blip r:embed="rId2"/>
          <a:stretch>
            <a:fillRect/>
          </a:stretch>
        </p:blipFill>
        <p:spPr>
          <a:xfrm>
            <a:off x="108292" y="0"/>
            <a:ext cx="2029997" cy="1532991"/>
          </a:xfrm>
          <a:prstGeom prst="rect">
            <a:avLst/>
          </a:prstGeom>
        </p:spPr>
      </p:pic>
      <p:sp>
        <p:nvSpPr>
          <p:cNvPr id="2" name="pole tekstowe 1">
            <a:extLst>
              <a:ext uri="{FF2B5EF4-FFF2-40B4-BE49-F238E27FC236}">
                <a16:creationId xmlns:a16="http://schemas.microsoft.com/office/drawing/2014/main" id="{9FEC1A31-C923-04AC-398A-32309BFC10A9}"/>
              </a:ext>
            </a:extLst>
          </p:cNvPr>
          <p:cNvSpPr txBox="1"/>
          <p:nvPr/>
        </p:nvSpPr>
        <p:spPr>
          <a:xfrm>
            <a:off x="6500186" y="1421016"/>
            <a:ext cx="4656409" cy="427809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2800" b="0" i="0" u="none" strike="noStrike" kern="1200" cap="none" spc="0" normalizeH="0" baseline="0" noProof="0" dirty="0">
                <a:ln>
                  <a:noFill/>
                </a:ln>
                <a:solidFill>
                  <a:srgbClr val="70AD47"/>
                </a:solidFill>
                <a:effectLst/>
                <a:uLnTx/>
                <a:uFillTx/>
                <a:latin typeface="Calibri" panose="020F0502020204030204"/>
                <a:ea typeface="+mn-ea"/>
                <a:cs typeface="+mn-cs"/>
              </a:rPr>
              <a:t> </a:t>
            </a:r>
            <a:r>
              <a:rPr lang="en-US" sz="2800" dirty="0">
                <a:solidFill>
                  <a:srgbClr val="70AD47"/>
                </a:solidFill>
                <a:latin typeface="Calibri" panose="020F0502020204030204"/>
              </a:rPr>
              <a:t>Looking to the future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solidFill>
                <a:srgbClr val="70AD47"/>
              </a:solidFill>
              <a:latin typeface="Calibri" panose="020F0502020204030204"/>
            </a:endParaRP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a:ln>
                  <a:noFill/>
                </a:ln>
                <a:effectLst/>
                <a:uLnTx/>
                <a:uFillTx/>
                <a:latin typeface="Calibri" panose="020F0502020204030204"/>
                <a:ea typeface="+mn-ea"/>
                <a:cs typeface="+mn-cs"/>
              </a:rPr>
              <a:t>Preventive and reactive actions</a:t>
            </a: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a:ln>
                  <a:noFill/>
                </a:ln>
                <a:effectLst/>
                <a:uLnTx/>
                <a:uFillTx/>
                <a:latin typeface="Calibri" panose="020F0502020204030204"/>
                <a:ea typeface="+mn-ea"/>
                <a:cs typeface="+mn-cs"/>
              </a:rPr>
              <a:t>Capacity building</a:t>
            </a: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lang="en-US" sz="2400" dirty="0">
                <a:latin typeface="Calibri" panose="020F0502020204030204"/>
              </a:rPr>
              <a:t>Partnerships and cooperation</a:t>
            </a: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lang="en-US" sz="2400" dirty="0">
                <a:latin typeface="Calibri" panose="020F0502020204030204"/>
              </a:rPr>
              <a:t>Villages, communities and functional territories as partners and economic actors</a:t>
            </a: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lang="en-US" sz="2400" dirty="0">
                <a:latin typeface="Calibri" panose="020F0502020204030204"/>
              </a:rPr>
              <a:t>Local economy</a:t>
            </a: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lang="en-US" sz="2400" dirty="0">
                <a:latin typeface="Calibri" panose="020F0502020204030204"/>
              </a:rPr>
              <a:t>Appropriate  support schemes</a:t>
            </a: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lang="en-US" sz="2400">
                <a:latin typeface="Calibri" panose="020F0502020204030204"/>
              </a:rPr>
              <a:t>Social capital</a:t>
            </a:r>
            <a:endParaRPr lang="en-US" sz="2800" dirty="0">
              <a:solidFill>
                <a:srgbClr val="70AD47"/>
              </a:solidFill>
              <a:latin typeface="Calibri" panose="020F0502020204030204"/>
            </a:endParaRPr>
          </a:p>
        </p:txBody>
      </p:sp>
      <p:pic>
        <p:nvPicPr>
          <p:cNvPr id="7" name="Obraz 6" descr="Obraz zawierający góra, niebo, zewnętrzne, trawa&#10;&#10;Opis wygenerowany automatycznie">
            <a:extLst>
              <a:ext uri="{FF2B5EF4-FFF2-40B4-BE49-F238E27FC236}">
                <a16:creationId xmlns:a16="http://schemas.microsoft.com/office/drawing/2014/main" id="{AC525DB0-30A8-6B46-AABC-42F59FCC5F50}"/>
              </a:ext>
            </a:extLst>
          </p:cNvPr>
          <p:cNvPicPr>
            <a:picLocks noChangeAspect="1"/>
          </p:cNvPicPr>
          <p:nvPr/>
        </p:nvPicPr>
        <p:blipFill>
          <a:blip r:embed="rId3"/>
          <a:stretch>
            <a:fillRect/>
          </a:stretch>
        </p:blipFill>
        <p:spPr>
          <a:xfrm>
            <a:off x="524777" y="1370014"/>
            <a:ext cx="5411866" cy="4058529"/>
          </a:xfrm>
          <a:prstGeom prst="rect">
            <a:avLst/>
          </a:prstGeom>
        </p:spPr>
      </p:pic>
      <p:pic>
        <p:nvPicPr>
          <p:cNvPr id="4" name="Obraz 3">
            <a:extLst>
              <a:ext uri="{FF2B5EF4-FFF2-40B4-BE49-F238E27FC236}">
                <a16:creationId xmlns:a16="http://schemas.microsoft.com/office/drawing/2014/main" id="{0F5C1D67-9784-115B-8074-CCA2E8F2C649}"/>
              </a:ext>
            </a:extLst>
          </p:cNvPr>
          <p:cNvPicPr>
            <a:picLocks noChangeAspect="1"/>
          </p:cNvPicPr>
          <p:nvPr/>
        </p:nvPicPr>
        <p:blipFill>
          <a:blip r:embed="rId4"/>
          <a:stretch>
            <a:fillRect/>
          </a:stretch>
        </p:blipFill>
        <p:spPr>
          <a:xfrm>
            <a:off x="10402784" y="13287"/>
            <a:ext cx="1792513" cy="1306800"/>
          </a:xfrm>
          <a:prstGeom prst="rect">
            <a:avLst/>
          </a:prstGeom>
        </p:spPr>
      </p:pic>
    </p:spTree>
    <p:extLst>
      <p:ext uri="{BB962C8B-B14F-4D97-AF65-F5344CB8AC3E}">
        <p14:creationId xmlns:p14="http://schemas.microsoft.com/office/powerpoint/2010/main" val="2951815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az 7" descr="Obraz zawierający tekst&#10;&#10;Opis wygenerowany automatycznie">
            <a:extLst>
              <a:ext uri="{FF2B5EF4-FFF2-40B4-BE49-F238E27FC236}">
                <a16:creationId xmlns:a16="http://schemas.microsoft.com/office/drawing/2014/main" id="{5F2D0F31-353F-8AF8-913A-F765C813DE29}"/>
              </a:ext>
            </a:extLst>
          </p:cNvPr>
          <p:cNvPicPr>
            <a:picLocks noChangeAspect="1"/>
          </p:cNvPicPr>
          <p:nvPr/>
        </p:nvPicPr>
        <p:blipFill>
          <a:blip r:embed="rId2"/>
          <a:stretch>
            <a:fillRect/>
          </a:stretch>
        </p:blipFill>
        <p:spPr>
          <a:xfrm>
            <a:off x="108292" y="0"/>
            <a:ext cx="2029997" cy="1532991"/>
          </a:xfrm>
          <a:prstGeom prst="rect">
            <a:avLst/>
          </a:prstGeom>
        </p:spPr>
      </p:pic>
      <p:pic>
        <p:nvPicPr>
          <p:cNvPr id="7" name="Obraz 6" descr="Obraz zawierający góra, niebo, zewnętrzne, trawa&#10;&#10;Opis wygenerowany automatycznie">
            <a:extLst>
              <a:ext uri="{FF2B5EF4-FFF2-40B4-BE49-F238E27FC236}">
                <a16:creationId xmlns:a16="http://schemas.microsoft.com/office/drawing/2014/main" id="{AC525DB0-30A8-6B46-AABC-42F59FCC5F50}"/>
              </a:ext>
            </a:extLst>
          </p:cNvPr>
          <p:cNvPicPr>
            <a:picLocks noChangeAspect="1"/>
          </p:cNvPicPr>
          <p:nvPr/>
        </p:nvPicPr>
        <p:blipFill>
          <a:blip r:embed="rId3"/>
          <a:stretch>
            <a:fillRect/>
          </a:stretch>
        </p:blipFill>
        <p:spPr>
          <a:xfrm>
            <a:off x="2344698" y="890620"/>
            <a:ext cx="7553903" cy="5664910"/>
          </a:xfrm>
          <a:prstGeom prst="rect">
            <a:avLst/>
          </a:prstGeom>
        </p:spPr>
      </p:pic>
      <p:pic>
        <p:nvPicPr>
          <p:cNvPr id="4" name="Obraz 3">
            <a:extLst>
              <a:ext uri="{FF2B5EF4-FFF2-40B4-BE49-F238E27FC236}">
                <a16:creationId xmlns:a16="http://schemas.microsoft.com/office/drawing/2014/main" id="{0F5C1D67-9784-115B-8074-CCA2E8F2C649}"/>
              </a:ext>
            </a:extLst>
          </p:cNvPr>
          <p:cNvPicPr>
            <a:picLocks noChangeAspect="1"/>
          </p:cNvPicPr>
          <p:nvPr/>
        </p:nvPicPr>
        <p:blipFill>
          <a:blip r:embed="rId4"/>
          <a:stretch>
            <a:fillRect/>
          </a:stretch>
        </p:blipFill>
        <p:spPr>
          <a:xfrm>
            <a:off x="10402784" y="13287"/>
            <a:ext cx="1792513" cy="1306800"/>
          </a:xfrm>
          <a:prstGeom prst="rect">
            <a:avLst/>
          </a:prstGeom>
        </p:spPr>
      </p:pic>
    </p:spTree>
    <p:extLst>
      <p:ext uri="{BB962C8B-B14F-4D97-AF65-F5344CB8AC3E}">
        <p14:creationId xmlns:p14="http://schemas.microsoft.com/office/powerpoint/2010/main" val="2497704833"/>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556</TotalTime>
  <Words>749</Words>
  <Application>Microsoft Office PowerPoint</Application>
  <PresentationFormat>Laajakuva</PresentationFormat>
  <Paragraphs>29</Paragraphs>
  <Slides>10</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10</vt:i4>
      </vt:variant>
    </vt:vector>
  </HeadingPairs>
  <TitlesOfParts>
    <vt:vector size="14" baseType="lpstr">
      <vt:lpstr>Arial</vt:lpstr>
      <vt:lpstr>Calibri</vt:lpstr>
      <vt:lpstr>Calibri Light</vt:lpstr>
      <vt:lpstr>Motyw pakietu Office</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Robert Pietrzyk</dc:creator>
  <cp:lastModifiedBy>Kim Smedslund</cp:lastModifiedBy>
  <cp:revision>5</cp:revision>
  <dcterms:created xsi:type="dcterms:W3CDTF">2022-08-04T08:56:46Z</dcterms:created>
  <dcterms:modified xsi:type="dcterms:W3CDTF">2022-09-14T06:28:02Z</dcterms:modified>
</cp:coreProperties>
</file>