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6"/>
    <p:restoredTop sz="94640"/>
  </p:normalViewPr>
  <p:slideViewPr>
    <p:cSldViewPr snapToGrid="0">
      <p:cViewPr>
        <p:scale>
          <a:sx n="66" d="100"/>
          <a:sy n="66" d="100"/>
        </p:scale>
        <p:origin x="4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EFD58-76BC-4475-8666-21AB9EE180A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A0DD3-D665-4E15-8A25-80505DA71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0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the pandemic and drawing on research from across the NPA Ireland and the Highlands &amp; Islands of Scotland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A0DD3-D665-4E15-8A25-80505DA718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78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A018D1-E243-DD2E-CE5F-41A9AFA6F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215C70-85B9-8E84-E87A-E79EA43CF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E25F50-AD18-2B54-1ACF-D059AC81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88A482-1577-9E49-CA5B-736F4637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2AD439-9550-4A9F-0D46-EBA63A10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19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E7080-19F7-F1CC-6BD1-E9F15A37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694B3E5-30CC-0161-41FE-88DE34E47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67AFAA-AF9D-FBC4-0D5D-CD259A5C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0AFBD3-3D2D-600B-DAB1-6ECB6C7D3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B2B6AA-5B1B-B9C3-529C-DB558138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23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00EE91D-949E-53CE-E780-E3B518C63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EE384E-536E-10DA-787B-B63AA1E41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686D42-B621-D6BD-C518-8456F1E9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7D5E87-3CA7-38C7-01D5-EE676F68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70AD83-8FE4-426B-C6E1-880512DF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40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9824AD-1AB1-35DD-344F-E5972908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7FD2A0-8AA2-85D8-DBC9-DC198EF8D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FE0CFA-8238-E9D0-0629-704F9BD1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036AC6-BD68-60C1-F8DE-7C866F97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C0BE6A-03D9-51D9-29E7-8D8AEE06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37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3B8874-D9FB-7B64-CD50-4AC7CE9D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F31295-844C-FE80-5EE3-569524901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31A07F-6266-E94F-1277-07FFCAAB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0FE6C9-D925-82EE-5A64-FE646060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1D042A-CA84-67CC-6806-134772FB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69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59C205-CFFE-AC48-6AF3-3B4CAC6B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0918A1-037A-A0CD-1D2F-4279FD630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BC18C0-DC4A-CE7E-F98A-8B506FF8F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3B9C8A-8DEE-AF8F-3167-87475EE2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387114-8D3D-A6B4-049E-98B5C1A0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22E5B5E-861C-B12B-78BB-D75CA3A2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99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77977E-6318-18F0-0A0D-B43F4685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754E92-3E0F-4386-161F-88626D4BA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8E1C852-55A1-DECA-8E39-D0BFE43B0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BFE4CC-366D-374C-50AB-3BABAC758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D3B1E31-0933-AF76-86D0-2A58E0ADA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A549F9C-C02D-0E2F-B654-07F5EAD3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CB81EAA-C281-AD29-74B8-7BA3921F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330E142-B6E3-243F-A3B3-94BBE036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34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067CB0-12E3-C68D-1C26-A9F7FD8A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07AD992-B703-4C10-ECB3-7888F348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8404F31-C7D9-DC24-6627-D7D6CC45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AFB4534-B322-F9C3-B8BE-3629104C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34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64BAE4F-6852-99C8-0E20-B68C3C53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0920095-C1BA-EA9B-A5CA-DA6B92BC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C8E50FC-104B-CFE3-4A2F-290FD226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77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9A449E-51C6-753E-1FA8-34EE2D85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30A6DF-FBF0-62E0-5B0A-3FC1CCF55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3C0BD13-0B60-B504-FEEA-8E5F12BB5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FF2C93-8A26-6A82-D1EE-6616CD4EE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6E79749-D112-19D1-0485-A9EAE009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720A03-47A3-1828-C6FF-0020B181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92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18295A-F690-802A-B2D6-9AE91D6F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3DA55C1-6EFA-0E9B-D94B-B3E7F98BB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6C78AC-A9C5-E16C-151D-B550D422B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6F4A71-A02B-9A93-C44C-6271561A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FF25-6685-D341-9E13-4A42AA9F2C52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59917C-562A-8532-13A0-F633B5B8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942E304-784D-3438-AAAB-573BC050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87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AA32718-08E6-E511-482A-481751F3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C731DE-0479-34CC-6A5F-0E21E1C20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6EBE15-4D4D-093A-453D-2DB5EB2EA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7FF25-6685-D341-9E13-4A42AA9F2C52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3AA02B-54F9-D584-52C3-E7BD10D2D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D5D01F-8D43-6001-EDA7-C32D04B23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49DCA-8668-9742-9733-5E2BFBDD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7EE7CDB-1340-1E59-82E5-CDB8DA9B4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77"/>
          <a:stretch/>
        </p:blipFill>
        <p:spPr>
          <a:xfrm>
            <a:off x="0" y="0"/>
            <a:ext cx="12192000" cy="569821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333A6F5-DC49-2CB8-CFF0-815CEE60A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78" b="-5551"/>
          <a:stretch/>
        </p:blipFill>
        <p:spPr>
          <a:xfrm>
            <a:off x="2010302" y="5630948"/>
            <a:ext cx="8171395" cy="12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2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20FAC07-CA6D-7F73-FDB3-AEC14B18A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784" y="13287"/>
            <a:ext cx="1792513" cy="1306800"/>
          </a:xfrm>
          <a:prstGeom prst="rect">
            <a:avLst/>
          </a:prstGeom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5" y="-8710"/>
            <a:ext cx="4210050" cy="317929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977C7-43F5-D3DB-237C-75A17ACF57EF}"/>
              </a:ext>
            </a:extLst>
          </p:cNvPr>
          <p:cNvSpPr txBox="1"/>
          <p:nvPr/>
        </p:nvSpPr>
        <p:spPr>
          <a:xfrm>
            <a:off x="1338774" y="3637895"/>
            <a:ext cx="9514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Peripheral …Rural….holds the keys to the future!</a:t>
            </a:r>
            <a:endParaRPr lang="pl-PL" sz="2800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E379E4D-C2E3-2119-EA8E-10A2FDF873BA}"/>
              </a:ext>
            </a:extLst>
          </p:cNvPr>
          <p:cNvSpPr txBox="1"/>
          <p:nvPr/>
        </p:nvSpPr>
        <p:spPr>
          <a:xfrm>
            <a:off x="1380202" y="4424056"/>
            <a:ext cx="9514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Theona L Morrison</a:t>
            </a: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27B11B1-4CB9-D6EA-49A1-B463B4A959A1}"/>
              </a:ext>
            </a:extLst>
          </p:cNvPr>
          <p:cNvSpPr txBox="1"/>
          <p:nvPr/>
        </p:nvSpPr>
        <p:spPr>
          <a:xfrm>
            <a:off x="1380202" y="5045863"/>
            <a:ext cx="951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 </a:t>
            </a: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2D5339F-DBF3-A6E2-8747-32AA7E0AA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978" b="-5551"/>
          <a:stretch/>
        </p:blipFill>
        <p:spPr>
          <a:xfrm>
            <a:off x="2010302" y="5667670"/>
            <a:ext cx="8171395" cy="12211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A1C56F-B109-333F-34F2-498988CE7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638" y="3057112"/>
            <a:ext cx="206672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2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977C7-43F5-D3DB-237C-75A17ACF57EF}"/>
              </a:ext>
            </a:extLst>
          </p:cNvPr>
          <p:cNvSpPr txBox="1"/>
          <p:nvPr/>
        </p:nvSpPr>
        <p:spPr>
          <a:xfrm>
            <a:off x="838199" y="978408"/>
            <a:ext cx="4056530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Evidence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EC1A31-C923-04AC-398A-32309BFC10A9}"/>
              </a:ext>
            </a:extLst>
          </p:cNvPr>
          <p:cNvSpPr txBox="1"/>
          <p:nvPr/>
        </p:nvSpPr>
        <p:spPr>
          <a:xfrm>
            <a:off x="838199" y="2359152"/>
            <a:ext cx="405653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Peripheral areas in the Northern Periphery and Arctic countries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“Peripheral areas demonstrated remarkable resilience during the pandemic and, on balance performed relatively well during Covid-19, even though many did not have a fully developed health infrastructure.”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705" y="651575"/>
            <a:ext cx="2873668" cy="216961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4F5D5F8-9CCC-8F1A-33B3-9D291DCF6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365" y="685537"/>
            <a:ext cx="2873668" cy="2097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34D2E9-F73E-AA3A-E040-137437E95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705" y="2519371"/>
            <a:ext cx="5155189" cy="36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6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3CE82-9041-3CE7-BF32-73BC1659B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4" b="11080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F5C1D67-9784-115B-8074-CCA2E8F2C6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87" b="3958"/>
          <a:stretch/>
        </p:blipFill>
        <p:spPr>
          <a:xfrm>
            <a:off x="7423031" y="126135"/>
            <a:ext cx="4768969" cy="2682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FB4B08-E569-760F-EF15-5E1E5CCDD2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73" b="28145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497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F977C7-43F5-D3DB-237C-75A17ACF57EF}"/>
              </a:ext>
            </a:extLst>
          </p:cNvPr>
          <p:cNvSpPr txBox="1"/>
          <p:nvPr/>
        </p:nvSpPr>
        <p:spPr>
          <a:xfrm>
            <a:off x="5061097" y="2295526"/>
            <a:ext cx="4530577" cy="20473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Influencing factors: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Low population density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Community cohesion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Rapid community engagement and participation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Local solutions</a:t>
            </a: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0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5F2D0F31-353F-8AF8-913A-F765C813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2" y="0"/>
            <a:ext cx="2029997" cy="153299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4F5D5F8-9CCC-8F1A-33B3-9D291DCF6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784" y="13287"/>
            <a:ext cx="1792513" cy="130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1180DB-3C01-DD4C-9BDD-9E42ED76325B}"/>
              </a:ext>
            </a:extLst>
          </p:cNvPr>
          <p:cNvSpPr txBox="1"/>
          <p:nvPr/>
        </p:nvSpPr>
        <p:spPr>
          <a:xfrm>
            <a:off x="1123290" y="2348563"/>
            <a:ext cx="83917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 never change things by fighting the existing reality. To change something, build a new model that makes the existing model obsolet</a:t>
            </a:r>
            <a:r>
              <a:rPr lang="en-US" dirty="0"/>
              <a:t>e. </a:t>
            </a:r>
          </a:p>
          <a:p>
            <a:r>
              <a:rPr lang="en-US" dirty="0"/>
              <a:t>R. Buckminster Fuller</a:t>
            </a:r>
          </a:p>
          <a:p>
            <a:endParaRPr lang="en-US" dirty="0"/>
          </a:p>
          <a:p>
            <a:endParaRPr lang="en-GB" dirty="0"/>
          </a:p>
          <a:p>
            <a:r>
              <a:rPr lang="en-US" dirty="0"/>
              <a:t>What can ERP deliver?</a:t>
            </a:r>
          </a:p>
          <a:p>
            <a:endParaRPr lang="en-US" dirty="0"/>
          </a:p>
          <a:p>
            <a:r>
              <a:rPr lang="en-US" dirty="0"/>
              <a:t>What can we contribute to ERP?</a:t>
            </a:r>
          </a:p>
          <a:p>
            <a:endParaRPr lang="en-US" dirty="0"/>
          </a:p>
          <a:p>
            <a:r>
              <a:rPr lang="en-US" dirty="0"/>
              <a:t>What should be the main focus 2022-2024?</a:t>
            </a:r>
          </a:p>
        </p:txBody>
      </p:sp>
    </p:spTree>
    <p:extLst>
      <p:ext uri="{BB962C8B-B14F-4D97-AF65-F5344CB8AC3E}">
        <p14:creationId xmlns:p14="http://schemas.microsoft.com/office/powerpoint/2010/main" val="143896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140</Words>
  <Application>Microsoft Office PowerPoint</Application>
  <PresentationFormat>Widescreen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 Pietrzyk</dc:creator>
  <cp:lastModifiedBy>Theona Morrison</cp:lastModifiedBy>
  <cp:revision>5</cp:revision>
  <dcterms:created xsi:type="dcterms:W3CDTF">2022-08-04T08:56:46Z</dcterms:created>
  <dcterms:modified xsi:type="dcterms:W3CDTF">2022-09-08T17:47:02Z</dcterms:modified>
</cp:coreProperties>
</file>