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3" r:id="rId7"/>
    <p:sldId id="258" r:id="rId8"/>
    <p:sldId id="259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3E9EC7-2008-4789-BAE4-C312AAE5A4C7}" v="103" dt="2023-09-05T11:42:40.6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77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otr Sadłocha" userId="245850c2-2b41-4453-910f-e29b52cfb2cd" providerId="ADAL" clId="{FF3E9EC7-2008-4789-BAE4-C312AAE5A4C7}"/>
    <pc:docChg chg="undo custSel modSld">
      <pc:chgData name="Piotr Sadłocha" userId="245850c2-2b41-4453-910f-e29b52cfb2cd" providerId="ADAL" clId="{FF3E9EC7-2008-4789-BAE4-C312AAE5A4C7}" dt="2023-09-05T12:09:15.389" v="388" actId="20577"/>
      <pc:docMkLst>
        <pc:docMk/>
      </pc:docMkLst>
      <pc:sldChg chg="addSp modSp mod">
        <pc:chgData name="Piotr Sadłocha" userId="245850c2-2b41-4453-910f-e29b52cfb2cd" providerId="ADAL" clId="{FF3E9EC7-2008-4789-BAE4-C312AAE5A4C7}" dt="2023-09-05T11:42:46.305" v="361" actId="1036"/>
        <pc:sldMkLst>
          <pc:docMk/>
          <pc:sldMk cId="4176133515" sldId="256"/>
        </pc:sldMkLst>
        <pc:spChg chg="mod">
          <ac:chgData name="Piotr Sadłocha" userId="245850c2-2b41-4453-910f-e29b52cfb2cd" providerId="ADAL" clId="{FF3E9EC7-2008-4789-BAE4-C312AAE5A4C7}" dt="2023-09-05T11:42:31.376" v="343" actId="1036"/>
          <ac:spMkLst>
            <pc:docMk/>
            <pc:sldMk cId="4176133515" sldId="256"/>
            <ac:spMk id="2" creationId="{4A634358-E71C-4477-A94D-BD648ABB92AC}"/>
          </ac:spMkLst>
        </pc:spChg>
        <pc:spChg chg="mod">
          <ac:chgData name="Piotr Sadłocha" userId="245850c2-2b41-4453-910f-e29b52cfb2cd" providerId="ADAL" clId="{FF3E9EC7-2008-4789-BAE4-C312AAE5A4C7}" dt="2023-09-05T06:48:18.016" v="43" actId="20577"/>
          <ac:spMkLst>
            <pc:docMk/>
            <pc:sldMk cId="4176133515" sldId="256"/>
            <ac:spMk id="3" creationId="{2C56A9EE-487B-4DE4-9697-FC38616CBE64}"/>
          </ac:spMkLst>
        </pc:spChg>
        <pc:spChg chg="mod">
          <ac:chgData name="Piotr Sadłocha" userId="245850c2-2b41-4453-910f-e29b52cfb2cd" providerId="ADAL" clId="{FF3E9EC7-2008-4789-BAE4-C312AAE5A4C7}" dt="2023-09-05T11:42:46.305" v="361" actId="1036"/>
          <ac:spMkLst>
            <pc:docMk/>
            <pc:sldMk cId="4176133515" sldId="256"/>
            <ac:spMk id="5" creationId="{EBA1413F-3443-42E3-855C-900FFFBFD187}"/>
          </ac:spMkLst>
        </pc:spChg>
        <pc:picChg chg="add mod modCrop">
          <ac:chgData name="Piotr Sadłocha" userId="245850c2-2b41-4453-910f-e29b52cfb2cd" providerId="ADAL" clId="{FF3E9EC7-2008-4789-BAE4-C312AAE5A4C7}" dt="2023-09-05T11:42:40.691" v="355" actId="1035"/>
          <ac:picMkLst>
            <pc:docMk/>
            <pc:sldMk cId="4176133515" sldId="256"/>
            <ac:picMk id="7" creationId="{B68A1EC8-0204-35D2-DA11-663A63789DA1}"/>
          </ac:picMkLst>
        </pc:picChg>
        <pc:picChg chg="mod">
          <ac:chgData name="Piotr Sadłocha" userId="245850c2-2b41-4453-910f-e29b52cfb2cd" providerId="ADAL" clId="{FF3E9EC7-2008-4789-BAE4-C312AAE5A4C7}" dt="2023-09-05T11:42:40.691" v="355" actId="1035"/>
          <ac:picMkLst>
            <pc:docMk/>
            <pc:sldMk cId="4176133515" sldId="256"/>
            <ac:picMk id="1025" creationId="{75EDC6AB-386D-4721-B44E-C1C7F29D6F9F}"/>
          </ac:picMkLst>
        </pc:picChg>
        <pc:picChg chg="mod">
          <ac:chgData name="Piotr Sadłocha" userId="245850c2-2b41-4453-910f-e29b52cfb2cd" providerId="ADAL" clId="{FF3E9EC7-2008-4789-BAE4-C312AAE5A4C7}" dt="2023-09-05T11:42:40.691" v="355" actId="1035"/>
          <ac:picMkLst>
            <pc:docMk/>
            <pc:sldMk cId="4176133515" sldId="256"/>
            <ac:picMk id="1026" creationId="{266FC2F6-DB26-48EF-894A-745DF0595C80}"/>
          </ac:picMkLst>
        </pc:picChg>
        <pc:picChg chg="mod">
          <ac:chgData name="Piotr Sadłocha" userId="245850c2-2b41-4453-910f-e29b52cfb2cd" providerId="ADAL" clId="{FF3E9EC7-2008-4789-BAE4-C312AAE5A4C7}" dt="2023-09-05T11:42:40.691" v="355" actId="1035"/>
          <ac:picMkLst>
            <pc:docMk/>
            <pc:sldMk cId="4176133515" sldId="256"/>
            <ac:picMk id="1027" creationId="{0F2DF846-C431-4536-87AF-FCE40687EEC8}"/>
          </ac:picMkLst>
        </pc:picChg>
      </pc:sldChg>
      <pc:sldChg chg="addSp delSp modSp mod">
        <pc:chgData name="Piotr Sadłocha" userId="245850c2-2b41-4453-910f-e29b52cfb2cd" providerId="ADAL" clId="{FF3E9EC7-2008-4789-BAE4-C312AAE5A4C7}" dt="2023-09-05T12:09:15.389" v="388" actId="20577"/>
        <pc:sldMkLst>
          <pc:docMk/>
          <pc:sldMk cId="2174255712" sldId="257"/>
        </pc:sldMkLst>
        <pc:spChg chg="mod">
          <ac:chgData name="Piotr Sadłocha" userId="245850c2-2b41-4453-910f-e29b52cfb2cd" providerId="ADAL" clId="{FF3E9EC7-2008-4789-BAE4-C312AAE5A4C7}" dt="2023-09-05T12:09:15.389" v="388" actId="20577"/>
          <ac:spMkLst>
            <pc:docMk/>
            <pc:sldMk cId="2174255712" sldId="257"/>
            <ac:spMk id="5" creationId="{81F345B7-EE52-46DA-AA3D-AE4C6FB0946C}"/>
          </ac:spMkLst>
        </pc:spChg>
        <pc:picChg chg="add mod">
          <ac:chgData name="Piotr Sadłocha" userId="245850c2-2b41-4453-910f-e29b52cfb2cd" providerId="ADAL" clId="{FF3E9EC7-2008-4789-BAE4-C312AAE5A4C7}" dt="2023-09-05T06:51:11.329" v="180"/>
          <ac:picMkLst>
            <pc:docMk/>
            <pc:sldMk cId="2174255712" sldId="257"/>
            <ac:picMk id="2" creationId="{9445E1CA-E8FC-7429-5609-3CC9E006E34C}"/>
          </ac:picMkLst>
        </pc:picChg>
        <pc:picChg chg="add mod">
          <ac:chgData name="Piotr Sadłocha" userId="245850c2-2b41-4453-910f-e29b52cfb2cd" providerId="ADAL" clId="{FF3E9EC7-2008-4789-BAE4-C312AAE5A4C7}" dt="2023-09-05T06:51:11.329" v="180"/>
          <ac:picMkLst>
            <pc:docMk/>
            <pc:sldMk cId="2174255712" sldId="257"/>
            <ac:picMk id="3" creationId="{60C49365-FDA0-49AA-5A56-67E41F32150C}"/>
          </ac:picMkLst>
        </pc:picChg>
        <pc:picChg chg="add mod">
          <ac:chgData name="Piotr Sadłocha" userId="245850c2-2b41-4453-910f-e29b52cfb2cd" providerId="ADAL" clId="{FF3E9EC7-2008-4789-BAE4-C312AAE5A4C7}" dt="2023-09-05T06:51:11.329" v="180"/>
          <ac:picMkLst>
            <pc:docMk/>
            <pc:sldMk cId="2174255712" sldId="257"/>
            <ac:picMk id="4" creationId="{BB2136FA-A8BE-B19E-772B-4700C4A0B1CD}"/>
          </ac:picMkLst>
        </pc:picChg>
        <pc:picChg chg="del">
          <ac:chgData name="Piotr Sadłocha" userId="245850c2-2b41-4453-910f-e29b52cfb2cd" providerId="ADAL" clId="{FF3E9EC7-2008-4789-BAE4-C312AAE5A4C7}" dt="2023-09-05T06:51:10.249" v="179" actId="478"/>
          <ac:picMkLst>
            <pc:docMk/>
            <pc:sldMk cId="2174255712" sldId="257"/>
            <ac:picMk id="6" creationId="{D4004796-0750-429B-8FD0-9C94CE1E0EA0}"/>
          </ac:picMkLst>
        </pc:picChg>
        <pc:picChg chg="del">
          <ac:chgData name="Piotr Sadłocha" userId="245850c2-2b41-4453-910f-e29b52cfb2cd" providerId="ADAL" clId="{FF3E9EC7-2008-4789-BAE4-C312AAE5A4C7}" dt="2023-09-05T06:51:10.249" v="179" actId="478"/>
          <ac:picMkLst>
            <pc:docMk/>
            <pc:sldMk cId="2174255712" sldId="257"/>
            <ac:picMk id="7" creationId="{08E1BCC2-1E4C-4941-9420-B3E69E0436F1}"/>
          </ac:picMkLst>
        </pc:picChg>
        <pc:picChg chg="del">
          <ac:chgData name="Piotr Sadłocha" userId="245850c2-2b41-4453-910f-e29b52cfb2cd" providerId="ADAL" clId="{FF3E9EC7-2008-4789-BAE4-C312AAE5A4C7}" dt="2023-09-05T06:51:10.249" v="179" actId="478"/>
          <ac:picMkLst>
            <pc:docMk/>
            <pc:sldMk cId="2174255712" sldId="257"/>
            <ac:picMk id="8" creationId="{C54DA277-A240-4A7D-B468-62929541EC29}"/>
          </ac:picMkLst>
        </pc:picChg>
        <pc:picChg chg="add mod">
          <ac:chgData name="Piotr Sadłocha" userId="245850c2-2b41-4453-910f-e29b52cfb2cd" providerId="ADAL" clId="{FF3E9EC7-2008-4789-BAE4-C312AAE5A4C7}" dt="2023-09-05T06:51:11.329" v="180"/>
          <ac:picMkLst>
            <pc:docMk/>
            <pc:sldMk cId="2174255712" sldId="257"/>
            <ac:picMk id="9" creationId="{E77DB9AD-C8AF-0ABB-4879-AD2D9D6932B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8B1A2D-DE1C-4501-ADAB-C849BBC0A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1D3F2A3-7C78-4D6A-A976-5A4B77F1A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52684F6-5BAC-49BF-8CC8-9EE3ACD7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BCECA15-3309-49E4-A034-274FFE8C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50218EB-58D5-4B37-BBF8-6B8F0284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100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708CEB6-E2C1-49F6-87B4-71FA194D3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28BD1AE-2F3E-4F5F-B774-676856877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C5DA11-583D-4164-ACE8-62990681E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CEEAA0-9CEE-4D04-91E1-7F36A49B7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FA407F-2D46-4393-90A2-61AB2B0E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3301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7E7362B-2DF6-41F0-A269-CEFA74F5F4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4C40219-D6C5-4872-8AA5-D9AC64341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EDA8C7-FF16-4707-85AC-0AA1738E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7B87D8-B0AD-4428-8A3D-84B9C902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C8892C2-B096-42C0-B100-C6518F0B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601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D2687B-1508-4709-BB25-3FB64ED4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105544-DB1D-4C1B-BFA0-774A48546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4870A5-837B-4EAE-A78B-31E1D1258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A99A34B-33FB-42B9-94A7-BC897F07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F544CB-AD98-4015-B29F-9189DE1E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421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4037F-4C88-4F44-A3B2-4EBE4A19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2466DE-72D9-4962-8220-D6C7071B6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166331-88CE-4C8B-875B-4BDBE740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F0F8EA-E064-4819-A4ED-15BA764D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2C6B8C-0E19-450B-B4B9-67EE9FF7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68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5AF0FC-205C-45FF-AC52-A6F8F35A5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2FADB7-9790-4456-99EB-26DB25991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12FCFAC-8C84-486C-B1A9-32BF64D68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40D63C0-0185-487B-B883-E213D65FA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725A826-B07C-48EC-86BF-1D71FEF75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B0928B2-97AE-40E1-B546-346D740F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55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B590B4-80BE-4510-82AA-DD9EBD6A5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0A8E51D-8DA3-404F-BDD7-9FBD7C645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4C15D1-9A16-49DF-8409-D65303DBF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0251058-A389-44DF-B4C8-2C22EDDEC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E0E3903-36B2-407F-984C-B782057F8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8073F05-94E5-487B-B705-650D2AC73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43F4B9D-F5D5-4093-8A34-C2FDD5C9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62B5090-F402-40CC-B4B9-02DA1C50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90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B9DAE2-6145-4D78-93C8-572708A3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61983C3-B607-4DEA-A1CB-E9A9033C6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E1918F6-41D7-48FD-B7CC-A82F0377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91D2FA-6F5F-4DF0-94A9-BC241044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140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965CF4D3-2321-4C59-9CEE-46675F6A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40884DE-705F-4BA7-9A2F-33E43BB73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97FB21-3B8A-4A52-AAEA-12E4CF58A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908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8AFAF1-3CEF-4724-8A7D-F70918E7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03A1031-CF13-48FD-B6C2-318CFBF14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CFF1D46-436F-451C-A90C-A481ECD59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09E5CA-D6AF-4FD9-A553-D3919633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A20718-C8FD-426E-9F50-85850578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8019644-589C-485C-819F-0464DB0F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8231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F51B67-8035-42EE-B25B-765D34262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3789B0B-EEC3-4CEB-9246-BB6C3BFD0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D699244-A952-4B7B-8B8A-CAC63C0C8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3E54CCE-160F-4F43-B054-CD505B3BB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C0B6895-9222-4065-915A-FAD536BE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9EBE2D2-40FA-4CBE-8EC5-4E65C627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123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9C874C3-981B-4453-BD51-C3F11C911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DECA965-5C95-4D60-885A-1C9CD2C4C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90CBA49-C4BC-4945-9E6D-636E7049B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3511D-1307-4A75-B062-ABDC54918442}" type="datetimeFigureOut">
              <a:rPr lang="pl-PL" smtClean="0"/>
              <a:t>11.09.2023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361136-AF3D-4E26-A200-EFE8DE136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CA69500-4A1D-47CC-ADFF-358B85E742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8A2AF-C9C5-4886-9D8F-042B223739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9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634358-E71C-4477-A94D-BD648ABB9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27" y="2206275"/>
            <a:ext cx="11676734" cy="2445451"/>
          </a:xfrm>
        </p:spPr>
        <p:txBody>
          <a:bodyPr>
            <a:normAutofit/>
          </a:bodyPr>
          <a:lstStyle/>
          <a:p>
            <a:r>
              <a:rPr lang="pl-PL" sz="4000" b="1" dirty="0"/>
              <a:t>Dobre praktyki z terenu </a:t>
            </a:r>
            <a:br>
              <a:rPr lang="pl-PL" sz="4000" b="1" dirty="0"/>
            </a:br>
            <a:r>
              <a:rPr lang="pl-PL" sz="4000" b="1" dirty="0"/>
              <a:t>LGD Ziemi Człuchowskiej </a:t>
            </a:r>
            <a:br>
              <a:rPr lang="pl-PL" sz="4900" b="1" dirty="0"/>
            </a:br>
            <a:r>
              <a:rPr lang="pl-PL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„Otwarcie działalności gospodarczej świadczącej </a:t>
            </a:r>
            <a:br>
              <a:rPr lang="pl-PL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usługi fotograficzne i produkcje filmów”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C56A9EE-487B-4DE4-9697-FC38616CB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54250"/>
            <a:ext cx="9144000" cy="543296"/>
          </a:xfrm>
        </p:spPr>
        <p:txBody>
          <a:bodyPr/>
          <a:lstStyle/>
          <a:p>
            <a:r>
              <a:rPr lang="pl-PL" dirty="0"/>
              <a:t>Dźwirzyno, 25 – 27 września 2023 r.</a:t>
            </a:r>
          </a:p>
        </p:txBody>
      </p:sp>
      <p:pic>
        <p:nvPicPr>
          <p:cNvPr id="1027" name="Obraz 4" descr="logo">
            <a:extLst>
              <a:ext uri="{FF2B5EF4-FFF2-40B4-BE49-F238E27FC236}">
                <a16:creationId xmlns:a16="http://schemas.microsoft.com/office/drawing/2014/main" id="{0F2DF846-C431-4536-87AF-FCE40687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9" y="286598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Obraz 5" descr="ksow">
            <a:extLst>
              <a:ext uri="{FF2B5EF4-FFF2-40B4-BE49-F238E27FC236}">
                <a16:creationId xmlns:a16="http://schemas.microsoft.com/office/drawing/2014/main" id="{266FC2F6-DB26-48EF-894A-745DF0595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08" y="286598"/>
            <a:ext cx="1872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Obraz 6" descr="PROW-2014-20_301146529b">
            <a:extLst>
              <a:ext uri="{FF2B5EF4-FFF2-40B4-BE49-F238E27FC236}">
                <a16:creationId xmlns:a16="http://schemas.microsoft.com/office/drawing/2014/main" id="{75EDC6AB-386D-4721-B44E-C1C7F29D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768" y="351685"/>
            <a:ext cx="110769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BA1413F-3443-42E3-855C-900FFFBFD187}"/>
              </a:ext>
            </a:extLst>
          </p:cNvPr>
          <p:cNvSpPr txBox="1"/>
          <p:nvPr/>
        </p:nvSpPr>
        <p:spPr>
          <a:xfrm>
            <a:off x="330539" y="1190612"/>
            <a:ext cx="1153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</a:t>
            </a:r>
          </a:p>
          <a:p>
            <a:pPr algn="ctr"/>
            <a:r>
              <a:rPr lang="pl-PL" sz="1200" dirty="0"/>
              <a:t>Instytucja odpowiedzialna za treść materiałów: Polska Sieć LGD – Federacja Regionalnych Sieci LGD</a:t>
            </a:r>
          </a:p>
          <a:p>
            <a:pPr algn="ctr"/>
            <a:r>
              <a:rPr lang="pl-PL" sz="1200" dirty="0"/>
              <a:t>Instytucja zarządzająca Programem Rozwoju Obszarów Wiejskich na lata 2014 – 2020 – Ministerstwo Rolnictwa i Rozwoju Wsi</a:t>
            </a:r>
          </a:p>
          <a:p>
            <a:pPr algn="ctr"/>
            <a:r>
              <a:rPr lang="pl-PL" sz="1200" dirty="0"/>
              <a:t>Operacja współfinansowana ze środków Unii Europejskiej w ramach Schematu II Pomocy Technicznej „Krajowej Sieci Obszarów Wiejskich”</a:t>
            </a:r>
          </a:p>
          <a:p>
            <a:pPr algn="ctr"/>
            <a:r>
              <a:rPr lang="pl-PL" sz="1200" dirty="0"/>
              <a:t>Programu Rozwoju Obszarów Wiejskich na lata 2014 – 2020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0989BA5-744A-4CF2-B69A-F4CB6C4CD13D}"/>
              </a:ext>
            </a:extLst>
          </p:cNvPr>
          <p:cNvSpPr txBox="1"/>
          <p:nvPr/>
        </p:nvSpPr>
        <p:spPr>
          <a:xfrm>
            <a:off x="2106876" y="5552556"/>
            <a:ext cx="783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Angelika Kallas – Prezes Stowarzyszenia LGD Ziemi Człuchowskiej </a:t>
            </a:r>
          </a:p>
        </p:txBody>
      </p:sp>
      <p:pic>
        <p:nvPicPr>
          <p:cNvPr id="7" name="Obraz 6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B68A1EC8-0204-35D2-DA11-663A63789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3049502" y="286598"/>
            <a:ext cx="8222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3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7" name="Obraz 6" descr="Obraz zawierający tekst, Ludzka twarz, człowiek, zrzut ekranu&#10;&#10;Opis wygenerowany automatycznie">
            <a:extLst>
              <a:ext uri="{FF2B5EF4-FFF2-40B4-BE49-F238E27FC236}">
                <a16:creationId xmlns:a16="http://schemas.microsoft.com/office/drawing/2014/main" id="{81F3A00D-58DD-32C8-97FC-DCFD3ADC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66" y="1462457"/>
            <a:ext cx="5286403" cy="5286403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224D24B-F8D7-31EE-4001-A9108E8D76ED}"/>
              </a:ext>
            </a:extLst>
          </p:cNvPr>
          <p:cNvSpPr txBox="1"/>
          <p:nvPr/>
        </p:nvSpPr>
        <p:spPr>
          <a:xfrm>
            <a:off x="208166" y="1592356"/>
            <a:ext cx="216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Pasja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ED8545E3-48AF-84CD-77FD-04367F827DAA}"/>
              </a:ext>
            </a:extLst>
          </p:cNvPr>
          <p:cNvSpPr txBox="1"/>
          <p:nvPr/>
        </p:nvSpPr>
        <p:spPr>
          <a:xfrm>
            <a:off x="177434" y="2695862"/>
            <a:ext cx="1744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Talent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D8D407-946D-23C4-5909-60900549E712}"/>
              </a:ext>
            </a:extLst>
          </p:cNvPr>
          <p:cNvSpPr txBox="1"/>
          <p:nvPr/>
        </p:nvSpPr>
        <p:spPr>
          <a:xfrm>
            <a:off x="165365" y="3885894"/>
            <a:ext cx="2160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Odwaga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03380BD-8D8F-6C74-B498-8F4DABD7E7D7}"/>
              </a:ext>
            </a:extLst>
          </p:cNvPr>
          <p:cNvSpPr txBox="1"/>
          <p:nvPr/>
        </p:nvSpPr>
        <p:spPr>
          <a:xfrm>
            <a:off x="73371" y="5217407"/>
            <a:ext cx="3195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Lokalna Grupa Działania</a:t>
            </a:r>
            <a:r>
              <a:rPr lang="pl-PL" dirty="0"/>
              <a:t>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A9784EB-7BB9-8BB5-0838-8884F3B0253C}"/>
              </a:ext>
            </a:extLst>
          </p:cNvPr>
          <p:cNvSpPr txBox="1"/>
          <p:nvPr/>
        </p:nvSpPr>
        <p:spPr>
          <a:xfrm>
            <a:off x="8664229" y="1911032"/>
            <a:ext cx="3841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Konkurs na otwarcie działalności gospodarczej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1C600845-52D0-F950-B3B3-6901CF36FAD9}"/>
              </a:ext>
            </a:extLst>
          </p:cNvPr>
          <p:cNvSpPr txBox="1"/>
          <p:nvPr/>
        </p:nvSpPr>
        <p:spPr>
          <a:xfrm>
            <a:off x="8582996" y="4086380"/>
            <a:ext cx="384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Wsparcie 60 tys. zł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1E6CD1B-27CF-A8FB-4444-E6A4DCB6A001}"/>
              </a:ext>
            </a:extLst>
          </p:cNvPr>
          <p:cNvSpPr txBox="1"/>
          <p:nvPr/>
        </p:nvSpPr>
        <p:spPr>
          <a:xfrm>
            <a:off x="8664229" y="5740614"/>
            <a:ext cx="345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4000" b="1" dirty="0">
                <a:solidFill>
                  <a:srgbClr val="FF0000"/>
                </a:solidFill>
              </a:rPr>
              <a:t>Sukces</a:t>
            </a:r>
          </a:p>
        </p:txBody>
      </p:sp>
    </p:spTree>
    <p:extLst>
      <p:ext uri="{BB962C8B-B14F-4D97-AF65-F5344CB8AC3E}">
        <p14:creationId xmlns:p14="http://schemas.microsoft.com/office/powerpoint/2010/main" val="2174255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7" name="Obraz 6" descr="Obraz zawierający czarne i białe, statyw, ściana, w pomieszczeniu&#10;&#10;Opis wygenerowany automatycznie">
            <a:extLst>
              <a:ext uri="{FF2B5EF4-FFF2-40B4-BE49-F238E27FC236}">
                <a16:creationId xmlns:a16="http://schemas.microsoft.com/office/drawing/2014/main" id="{30B82171-4EA0-0EBA-B012-E42C34FEC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41" y="1451719"/>
            <a:ext cx="8087361" cy="53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9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16" name="Obraz 15" descr="Obraz zawierający osoba, Ludzka twarz, ubrania, meble&#10;&#10;Opis wygenerowany automatycznie">
            <a:extLst>
              <a:ext uri="{FF2B5EF4-FFF2-40B4-BE49-F238E27FC236}">
                <a16:creationId xmlns:a16="http://schemas.microsoft.com/office/drawing/2014/main" id="{512563CB-9A7C-CB94-7AE3-17CD0D1DF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36" y="1342103"/>
            <a:ext cx="3677580" cy="5515897"/>
          </a:xfrm>
          <a:prstGeom prst="rect">
            <a:avLst/>
          </a:prstGeom>
        </p:spPr>
      </p:pic>
      <p:pic>
        <p:nvPicPr>
          <p:cNvPr id="18" name="Obraz 17" descr="Obraz zawierający sztuka, schody, światło, cień&#10;&#10;Opis wygenerowany automatycznie">
            <a:extLst>
              <a:ext uri="{FF2B5EF4-FFF2-40B4-BE49-F238E27FC236}">
                <a16:creationId xmlns:a16="http://schemas.microsoft.com/office/drawing/2014/main" id="{299F75FB-59B9-1736-2AC1-2D48D00E6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191" y="1371821"/>
            <a:ext cx="3547732" cy="53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39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7" name="Obraz 6" descr="Obraz zawierający na wolnym powietrzu, niebo, statek wodny, statek&#10;&#10;Opis wygenerowany automatycznie">
            <a:extLst>
              <a:ext uri="{FF2B5EF4-FFF2-40B4-BE49-F238E27FC236}">
                <a16:creationId xmlns:a16="http://schemas.microsoft.com/office/drawing/2014/main" id="{C2DD7FEE-FCD3-BB44-E531-F04F755FED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77" y="1401177"/>
            <a:ext cx="4000440" cy="5333920"/>
          </a:xfrm>
          <a:prstGeom prst="rect">
            <a:avLst/>
          </a:prstGeom>
        </p:spPr>
      </p:pic>
      <p:pic>
        <p:nvPicPr>
          <p:cNvPr id="10" name="Obraz 9" descr="Obraz zawierający ubrania, meble, osoba, stół&#10;&#10;Opis wygenerowany automatycznie">
            <a:extLst>
              <a:ext uri="{FF2B5EF4-FFF2-40B4-BE49-F238E27FC236}">
                <a16:creationId xmlns:a16="http://schemas.microsoft.com/office/drawing/2014/main" id="{883293B3-40CF-24AE-766B-7C7ED9E760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084" y="1371821"/>
            <a:ext cx="3555947" cy="53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15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pic>
        <p:nvPicPr>
          <p:cNvPr id="8" name="Obraz 7" descr="Obraz zawierający ubrania, Ludzka twarz, osoba, okulary&#10;&#10;Opis wygenerowany automatycznie">
            <a:extLst>
              <a:ext uri="{FF2B5EF4-FFF2-40B4-BE49-F238E27FC236}">
                <a16:creationId xmlns:a16="http://schemas.microsoft.com/office/drawing/2014/main" id="{7B3B006D-849F-9643-E1B6-18A3B7A2ED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74" y="1514061"/>
            <a:ext cx="8958469" cy="503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1B143C5-E25A-A2CB-4B61-3DAE197E13DD}"/>
              </a:ext>
            </a:extLst>
          </p:cNvPr>
          <p:cNvSpPr txBox="1"/>
          <p:nvPr/>
        </p:nvSpPr>
        <p:spPr>
          <a:xfrm>
            <a:off x="182880" y="3098800"/>
            <a:ext cx="12009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dirty="0"/>
              <a:t>Obszary wiejskie = potencjał społeczny</a:t>
            </a:r>
          </a:p>
        </p:txBody>
      </p:sp>
    </p:spTree>
    <p:extLst>
      <p:ext uri="{BB962C8B-B14F-4D97-AF65-F5344CB8AC3E}">
        <p14:creationId xmlns:p14="http://schemas.microsoft.com/office/powerpoint/2010/main" val="355170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81F345B7-EE52-46DA-AA3D-AE4C6FB0946C}"/>
              </a:ext>
            </a:extLst>
          </p:cNvPr>
          <p:cNvSpPr txBox="1"/>
          <p:nvPr/>
        </p:nvSpPr>
        <p:spPr>
          <a:xfrm>
            <a:off x="380029" y="910156"/>
            <a:ext cx="1153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Europejski Fundusz Rolny na rzecz Rozwoju Obszarów Wiejskich: Europa inwestująca w obszary wiejskie.</a:t>
            </a:r>
          </a:p>
          <a:p>
            <a:pPr algn="ctr"/>
            <a:r>
              <a:rPr lang="pl-PL" sz="1200" dirty="0"/>
              <a:t>Zostań </a:t>
            </a:r>
            <a:r>
              <a:rPr lang="pl-PL" sz="1200"/>
              <a:t>partnerem KSOW, </a:t>
            </a:r>
            <a:r>
              <a:rPr lang="pl-PL" sz="1200" dirty="0"/>
              <a:t>o</a:t>
            </a:r>
            <a:r>
              <a:rPr lang="pl-PL" sz="1200"/>
              <a:t>dwieź </a:t>
            </a:r>
            <a:r>
              <a:rPr lang="pl-PL" sz="1200" dirty="0"/>
              <a:t>portal www.ksow.pl</a:t>
            </a:r>
          </a:p>
        </p:txBody>
      </p:sp>
      <p:pic>
        <p:nvPicPr>
          <p:cNvPr id="2" name="Obraz 4" descr="logo">
            <a:extLst>
              <a:ext uri="{FF2B5EF4-FFF2-40B4-BE49-F238E27FC236}">
                <a16:creationId xmlns:a16="http://schemas.microsoft.com/office/drawing/2014/main" id="{9445E1CA-E8FC-7429-5609-3CC9E006E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41" y="254258"/>
            <a:ext cx="864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5" descr="ksow">
            <a:extLst>
              <a:ext uri="{FF2B5EF4-FFF2-40B4-BE49-F238E27FC236}">
                <a16:creationId xmlns:a16="http://schemas.microsoft.com/office/drawing/2014/main" id="{60C49365-FDA0-49AA-5A56-67E41F32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084" y="249916"/>
            <a:ext cx="14976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6" descr="PROW-2014-20_301146529b">
            <a:extLst>
              <a:ext uri="{FF2B5EF4-FFF2-40B4-BE49-F238E27FC236}">
                <a16:creationId xmlns:a16="http://schemas.microsoft.com/office/drawing/2014/main" id="{BB2136FA-A8BE-B19E-772B-4700C4A0B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618" y="249916"/>
            <a:ext cx="886154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Obraz zawierający logo, tekst, Grafika, projekt graficzny&#10;&#10;Opis wygenerowany automatycznie">
            <a:extLst>
              <a:ext uri="{FF2B5EF4-FFF2-40B4-BE49-F238E27FC236}">
                <a16:creationId xmlns:a16="http://schemas.microsoft.com/office/drawing/2014/main" id="{E77DB9AD-C8AF-0ABB-4879-AD2D9D693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t="9355" r="4979" b="9556"/>
          <a:stretch/>
        </p:blipFill>
        <p:spPr>
          <a:xfrm>
            <a:off x="4265461" y="304800"/>
            <a:ext cx="657795" cy="576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D9AD207-E492-DE25-7C4F-A6D3452A212C}"/>
              </a:ext>
            </a:extLst>
          </p:cNvPr>
          <p:cNvSpPr txBox="1"/>
          <p:nvPr/>
        </p:nvSpPr>
        <p:spPr>
          <a:xfrm>
            <a:off x="1323610" y="3429000"/>
            <a:ext cx="5223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/>
              <a:t>Dziękuje za uwagę </a:t>
            </a:r>
          </a:p>
        </p:txBody>
      </p:sp>
      <p:pic>
        <p:nvPicPr>
          <p:cNvPr id="10" name="Obraz 9" descr="Obraz zawierający tekst, logo, Czcionka, Grafika&#10;&#10;Opis wygenerowany automatycznie">
            <a:extLst>
              <a:ext uri="{FF2B5EF4-FFF2-40B4-BE49-F238E27FC236}">
                <a16:creationId xmlns:a16="http://schemas.microsoft.com/office/drawing/2014/main" id="{FECFB6F5-6355-330A-ECB9-2A1EAF93D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884" y="1398988"/>
            <a:ext cx="4513535" cy="542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91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15AE1149BBEA48BBF67244FB2184E6" ma:contentTypeVersion="13" ma:contentTypeDescription="Utwórz nowy dokument." ma:contentTypeScope="" ma:versionID="3b5489d43d9dd6ca02c2de4f96937517">
  <xsd:schema xmlns:xsd="http://www.w3.org/2001/XMLSchema" xmlns:xs="http://www.w3.org/2001/XMLSchema" xmlns:p="http://schemas.microsoft.com/office/2006/metadata/properties" xmlns:ns3="2f2a0d2b-1bfa-49ee-953f-5b1f3ec41016" xmlns:ns4="6ff1ac70-4c6a-44d1-9aad-978986c98eb6" targetNamespace="http://schemas.microsoft.com/office/2006/metadata/properties" ma:root="true" ma:fieldsID="2788b5aa9804d356d58277804f39b7e7" ns3:_="" ns4:_="">
    <xsd:import namespace="2f2a0d2b-1bfa-49ee-953f-5b1f3ec41016"/>
    <xsd:import namespace="6ff1ac70-4c6a-44d1-9aad-978986c98eb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2a0d2b-1bfa-49ee-953f-5b1f3ec410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krót wskazówki dotyczącej udostępniania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Ostatnio udostępniane według użytkownika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Ostatnio udostępniane według czasu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f1ac70-4c6a-44d1-9aad-978986c98e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0079C6-4097-4446-A459-056E26493F2B}">
  <ds:schemaRefs>
    <ds:schemaRef ds:uri="http://purl.org/dc/elements/1.1/"/>
    <ds:schemaRef ds:uri="http://schemas.microsoft.com/office/2006/metadata/properties"/>
    <ds:schemaRef ds:uri="6ff1ac70-4c6a-44d1-9aad-978986c98eb6"/>
    <ds:schemaRef ds:uri="2f2a0d2b-1bfa-49ee-953f-5b1f3ec41016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9CCBA46-9DF8-43DE-8E53-293D482DB5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2a0d2b-1bfa-49ee-953f-5b1f3ec41016"/>
    <ds:schemaRef ds:uri="6ff1ac70-4c6a-44d1-9aad-978986c98e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0220B7C-E4FF-4105-8F40-53B0684370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317</Words>
  <Application>Microsoft Office PowerPoint</Application>
  <PresentationFormat>Panoramiczny</PresentationFormat>
  <Paragraphs>31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Motyw pakietu Office</vt:lpstr>
      <vt:lpstr>Dobre praktyki z terenu  LGD Ziemi Człuchowskiej  „Otwarcie działalności gospodarczej świadczącej  usługi fotograficzne i produkcje filmów”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Kodeks pracy dla zarządzających organizacją pozarządową.</dc:title>
  <dc:creator>Piotr Sadłocha</dc:creator>
  <cp:lastModifiedBy>Angelika Kallas</cp:lastModifiedBy>
  <cp:revision>10</cp:revision>
  <dcterms:created xsi:type="dcterms:W3CDTF">2018-06-19T11:46:31Z</dcterms:created>
  <dcterms:modified xsi:type="dcterms:W3CDTF">2023-09-11T08:22:39Z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0x0101001F15AE1149BBEA48BBF67244FB2184E6</vt:lpwstr>
  </property>
</Properties>
</file>