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0" r:id="rId18"/>
    <p:sldId id="268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0449C5-6DD0-4145-A401-37E5A677F226}" v="111" dt="2023-09-23T13:15:14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Sadłocha" userId="245850c2-2b41-4453-910f-e29b52cfb2cd" providerId="ADAL" clId="{870449C5-6DD0-4145-A401-37E5A677F226}"/>
    <pc:docChg chg="custSel addSld modSld">
      <pc:chgData name="Piotr Sadłocha" userId="245850c2-2b41-4453-910f-e29b52cfb2cd" providerId="ADAL" clId="{870449C5-6DD0-4145-A401-37E5A677F226}" dt="2023-09-23T13:15:32.529" v="280" actId="114"/>
      <pc:docMkLst>
        <pc:docMk/>
      </pc:docMkLst>
      <pc:sldChg chg="modSp mod">
        <pc:chgData name="Piotr Sadłocha" userId="245850c2-2b41-4453-910f-e29b52cfb2cd" providerId="ADAL" clId="{870449C5-6DD0-4145-A401-37E5A677F226}" dt="2023-09-23T13:01:25.578" v="38" actId="20577"/>
        <pc:sldMkLst>
          <pc:docMk/>
          <pc:sldMk cId="4176133515" sldId="256"/>
        </pc:sldMkLst>
        <pc:spChg chg="mod">
          <ac:chgData name="Piotr Sadłocha" userId="245850c2-2b41-4453-910f-e29b52cfb2cd" providerId="ADAL" clId="{870449C5-6DD0-4145-A401-37E5A677F226}" dt="2023-09-23T13:01:16.581" v="13" actId="20577"/>
          <ac:spMkLst>
            <pc:docMk/>
            <pc:sldMk cId="4176133515" sldId="256"/>
            <ac:spMk id="2" creationId="{4A634358-E71C-4477-A94D-BD648ABB92AC}"/>
          </ac:spMkLst>
        </pc:spChg>
        <pc:spChg chg="mod">
          <ac:chgData name="Piotr Sadłocha" userId="245850c2-2b41-4453-910f-e29b52cfb2cd" providerId="ADAL" clId="{870449C5-6DD0-4145-A401-37E5A677F226}" dt="2023-09-23T13:01:25.578" v="38" actId="20577"/>
          <ac:spMkLst>
            <pc:docMk/>
            <pc:sldMk cId="4176133515" sldId="256"/>
            <ac:spMk id="4" creationId="{A0989BA5-744A-4CF2-B69A-F4CB6C4CD13D}"/>
          </ac:spMkLst>
        </pc:spChg>
      </pc:sldChg>
      <pc:sldChg chg="addSp delSp modSp mod">
        <pc:chgData name="Piotr Sadłocha" userId="245850c2-2b41-4453-910f-e29b52cfb2cd" providerId="ADAL" clId="{870449C5-6DD0-4145-A401-37E5A677F226}" dt="2023-09-23T13:02:52.912" v="87" actId="1036"/>
        <pc:sldMkLst>
          <pc:docMk/>
          <pc:sldMk cId="2174255712" sldId="257"/>
        </pc:sldMkLst>
        <pc:spChg chg="add del mod">
          <ac:chgData name="Piotr Sadłocha" userId="245850c2-2b41-4453-910f-e29b52cfb2cd" providerId="ADAL" clId="{870449C5-6DD0-4145-A401-37E5A677F226}" dt="2023-09-23T13:02:39.174" v="48"/>
          <ac:spMkLst>
            <pc:docMk/>
            <pc:sldMk cId="2174255712" sldId="257"/>
            <ac:spMk id="11" creationId="{D18B0905-6D48-7714-76CD-A5195994518F}"/>
          </ac:spMkLst>
        </pc:spChg>
        <pc:spChg chg="add mod">
          <ac:chgData name="Piotr Sadłocha" userId="245850c2-2b41-4453-910f-e29b52cfb2cd" providerId="ADAL" clId="{870449C5-6DD0-4145-A401-37E5A677F226}" dt="2023-09-23T13:02:52.912" v="87" actId="1036"/>
          <ac:spMkLst>
            <pc:docMk/>
            <pc:sldMk cId="2174255712" sldId="257"/>
            <ac:spMk id="12" creationId="{4D132E39-1C35-F45E-768B-B87209678649}"/>
          </ac:spMkLst>
        </pc:spChg>
        <pc:picChg chg="add del mod">
          <ac:chgData name="Piotr Sadłocha" userId="245850c2-2b41-4453-910f-e29b52cfb2cd" providerId="ADAL" clId="{870449C5-6DD0-4145-A401-37E5A677F226}" dt="2023-09-23T13:02:39.174" v="48"/>
          <ac:picMkLst>
            <pc:docMk/>
            <pc:sldMk cId="2174255712" sldId="257"/>
            <ac:picMk id="6" creationId="{1E759F67-425A-0A63-C482-C72E732C1337}"/>
          </ac:picMkLst>
        </pc:picChg>
        <pc:picChg chg="add del mod">
          <ac:chgData name="Piotr Sadłocha" userId="245850c2-2b41-4453-910f-e29b52cfb2cd" providerId="ADAL" clId="{870449C5-6DD0-4145-A401-37E5A677F226}" dt="2023-09-23T13:02:39.174" v="48"/>
          <ac:picMkLst>
            <pc:docMk/>
            <pc:sldMk cId="2174255712" sldId="257"/>
            <ac:picMk id="7" creationId="{85FA2F3C-E407-BAFD-1E2C-C16A8ACC4728}"/>
          </ac:picMkLst>
        </pc:picChg>
        <pc:picChg chg="add del mod">
          <ac:chgData name="Piotr Sadłocha" userId="245850c2-2b41-4453-910f-e29b52cfb2cd" providerId="ADAL" clId="{870449C5-6DD0-4145-A401-37E5A677F226}" dt="2023-09-23T13:02:39.174" v="48"/>
          <ac:picMkLst>
            <pc:docMk/>
            <pc:sldMk cId="2174255712" sldId="257"/>
            <ac:picMk id="8" creationId="{422E9F26-C93E-F8A2-CEFF-1DFBA18DE9B5}"/>
          </ac:picMkLst>
        </pc:picChg>
        <pc:picChg chg="add del mod">
          <ac:chgData name="Piotr Sadłocha" userId="245850c2-2b41-4453-910f-e29b52cfb2cd" providerId="ADAL" clId="{870449C5-6DD0-4145-A401-37E5A677F226}" dt="2023-09-23T13:02:39.174" v="48"/>
          <ac:picMkLst>
            <pc:docMk/>
            <pc:sldMk cId="2174255712" sldId="257"/>
            <ac:picMk id="10" creationId="{73828CDA-08E2-F480-58C1-FAB66E84B7AF}"/>
          </ac:picMkLst>
        </pc:picChg>
      </pc:sldChg>
      <pc:sldChg chg="addSp delSp modSp new mod">
        <pc:chgData name="Piotr Sadłocha" userId="245850c2-2b41-4453-910f-e29b52cfb2cd" providerId="ADAL" clId="{870449C5-6DD0-4145-A401-37E5A677F226}" dt="2023-09-23T13:03:16.005" v="112" actId="1035"/>
        <pc:sldMkLst>
          <pc:docMk/>
          <pc:sldMk cId="4253394758" sldId="258"/>
        </pc:sldMkLst>
        <pc:spChg chg="del">
          <ac:chgData name="Piotr Sadłocha" userId="245850c2-2b41-4453-910f-e29b52cfb2cd" providerId="ADAL" clId="{870449C5-6DD0-4145-A401-37E5A677F226}" dt="2023-09-23T13:02:05.445" v="43" actId="478"/>
          <ac:spMkLst>
            <pc:docMk/>
            <pc:sldMk cId="4253394758" sldId="258"/>
            <ac:spMk id="2" creationId="{C378E632-4748-E065-0CF5-DF5731AAA4E2}"/>
          </ac:spMkLst>
        </pc:spChg>
        <pc:spChg chg="del">
          <ac:chgData name="Piotr Sadłocha" userId="245850c2-2b41-4453-910f-e29b52cfb2cd" providerId="ADAL" clId="{870449C5-6DD0-4145-A401-37E5A677F226}" dt="2023-09-23T13:02:03.029" v="42" actId="478"/>
          <ac:spMkLst>
            <pc:docMk/>
            <pc:sldMk cId="4253394758" sldId="258"/>
            <ac:spMk id="3" creationId="{333320F5-FF2E-2BD8-AD00-27ED5F0CCA31}"/>
          </ac:spMkLst>
        </pc:spChg>
        <pc:spChg chg="del">
          <ac:chgData name="Piotr Sadłocha" userId="245850c2-2b41-4453-910f-e29b52cfb2cd" providerId="ADAL" clId="{870449C5-6DD0-4145-A401-37E5A677F226}" dt="2023-09-23T13:02:08.185" v="44" actId="478"/>
          <ac:spMkLst>
            <pc:docMk/>
            <pc:sldMk cId="4253394758" sldId="258"/>
            <ac:spMk id="4" creationId="{11854605-5D02-265B-C94F-A144677A0FA8}"/>
          </ac:spMkLst>
        </pc:spChg>
        <pc:spChg chg="add mod">
          <ac:chgData name="Piotr Sadłocha" userId="245850c2-2b41-4453-910f-e29b52cfb2cd" providerId="ADAL" clId="{870449C5-6DD0-4145-A401-37E5A677F226}" dt="2023-09-23T13:02:14.838" v="45"/>
          <ac:spMkLst>
            <pc:docMk/>
            <pc:sldMk cId="4253394758" sldId="258"/>
            <ac:spMk id="9" creationId="{C4768AF7-13C9-4EA4-A299-4089CE0BB8A1}"/>
          </ac:spMkLst>
        </pc:spChg>
        <pc:picChg chg="add mod">
          <ac:chgData name="Piotr Sadłocha" userId="245850c2-2b41-4453-910f-e29b52cfb2cd" providerId="ADAL" clId="{870449C5-6DD0-4145-A401-37E5A677F226}" dt="2023-09-23T13:01:59.836" v="41"/>
          <ac:picMkLst>
            <pc:docMk/>
            <pc:sldMk cId="4253394758" sldId="258"/>
            <ac:picMk id="5" creationId="{D4197230-66BA-4C62-D490-D20D2271CC4E}"/>
          </ac:picMkLst>
        </pc:picChg>
        <pc:picChg chg="add mod">
          <ac:chgData name="Piotr Sadłocha" userId="245850c2-2b41-4453-910f-e29b52cfb2cd" providerId="ADAL" clId="{870449C5-6DD0-4145-A401-37E5A677F226}" dt="2023-09-23T13:01:59.836" v="41"/>
          <ac:picMkLst>
            <pc:docMk/>
            <pc:sldMk cId="4253394758" sldId="258"/>
            <ac:picMk id="6" creationId="{4B3EF95A-CE61-0775-184A-5B699C4E4C16}"/>
          </ac:picMkLst>
        </pc:picChg>
        <pc:picChg chg="add mod">
          <ac:chgData name="Piotr Sadłocha" userId="245850c2-2b41-4453-910f-e29b52cfb2cd" providerId="ADAL" clId="{870449C5-6DD0-4145-A401-37E5A677F226}" dt="2023-09-23T13:01:59.836" v="41"/>
          <ac:picMkLst>
            <pc:docMk/>
            <pc:sldMk cId="4253394758" sldId="258"/>
            <ac:picMk id="7" creationId="{751CFE7B-E73F-E040-11F0-2CD3817CE0C2}"/>
          </ac:picMkLst>
        </pc:picChg>
        <pc:picChg chg="add mod">
          <ac:chgData name="Piotr Sadłocha" userId="245850c2-2b41-4453-910f-e29b52cfb2cd" providerId="ADAL" clId="{870449C5-6DD0-4145-A401-37E5A677F226}" dt="2023-09-23T13:01:59.836" v="41"/>
          <ac:picMkLst>
            <pc:docMk/>
            <pc:sldMk cId="4253394758" sldId="258"/>
            <ac:picMk id="8" creationId="{8AD5354D-ACE6-E88D-3FCE-3E45EDD69F0C}"/>
          </ac:picMkLst>
        </pc:picChg>
        <pc:picChg chg="add mod">
          <ac:chgData name="Piotr Sadłocha" userId="245850c2-2b41-4453-910f-e29b52cfb2cd" providerId="ADAL" clId="{870449C5-6DD0-4145-A401-37E5A677F226}" dt="2023-09-23T13:03:16.005" v="112" actId="1035"/>
          <ac:picMkLst>
            <pc:docMk/>
            <pc:sldMk cId="4253394758" sldId="258"/>
            <ac:picMk id="10" creationId="{49942D82-A7EE-7297-F566-2C01D63A639B}"/>
          </ac:picMkLst>
        </pc:picChg>
        <pc:picChg chg="add mod">
          <ac:chgData name="Piotr Sadłocha" userId="245850c2-2b41-4453-910f-e29b52cfb2cd" providerId="ADAL" clId="{870449C5-6DD0-4145-A401-37E5A677F226}" dt="2023-09-23T13:03:16.005" v="112" actId="1035"/>
          <ac:picMkLst>
            <pc:docMk/>
            <pc:sldMk cId="4253394758" sldId="258"/>
            <ac:picMk id="11" creationId="{E26603AC-6070-87E6-1728-0C8F6656997D}"/>
          </ac:picMkLst>
        </pc:picChg>
      </pc:sldChg>
      <pc:sldChg chg="addSp modSp new mod">
        <pc:chgData name="Piotr Sadłocha" userId="245850c2-2b41-4453-910f-e29b52cfb2cd" providerId="ADAL" clId="{870449C5-6DD0-4145-A401-37E5A677F226}" dt="2023-09-23T13:04:25.167" v="126" actId="1036"/>
        <pc:sldMkLst>
          <pc:docMk/>
          <pc:sldMk cId="1492733888" sldId="259"/>
        </pc:sldMkLst>
        <pc:spChg chg="add mod">
          <ac:chgData name="Piotr Sadłocha" userId="245850c2-2b41-4453-910f-e29b52cfb2cd" providerId="ADAL" clId="{870449C5-6DD0-4145-A401-37E5A677F226}" dt="2023-09-23T13:02:20.908" v="46"/>
          <ac:spMkLst>
            <pc:docMk/>
            <pc:sldMk cId="1492733888" sldId="259"/>
            <ac:spMk id="6" creationId="{8805B824-0E8D-8630-CE67-5DE65427A449}"/>
          </ac:spMkLst>
        </pc:spChg>
        <pc:spChg chg="add mod">
          <ac:chgData name="Piotr Sadłocha" userId="245850c2-2b41-4453-910f-e29b52cfb2cd" providerId="ADAL" clId="{870449C5-6DD0-4145-A401-37E5A677F226}" dt="2023-09-23T13:04:25.167" v="126" actId="1036"/>
          <ac:spMkLst>
            <pc:docMk/>
            <pc:sldMk cId="1492733888" sldId="259"/>
            <ac:spMk id="7" creationId="{1A291EC0-1538-A772-087D-30578CBC72F2}"/>
          </ac:spMkLst>
        </pc:spChg>
        <pc:picChg chg="add mod">
          <ac:chgData name="Piotr Sadłocha" userId="245850c2-2b41-4453-910f-e29b52cfb2cd" providerId="ADAL" clId="{870449C5-6DD0-4145-A401-37E5A677F226}" dt="2023-09-23T13:02:20.908" v="46"/>
          <ac:picMkLst>
            <pc:docMk/>
            <pc:sldMk cId="1492733888" sldId="259"/>
            <ac:picMk id="2" creationId="{D553C62A-A7B4-843E-FE55-9A9328BE20C2}"/>
          </ac:picMkLst>
        </pc:picChg>
        <pc:picChg chg="add mod">
          <ac:chgData name="Piotr Sadłocha" userId="245850c2-2b41-4453-910f-e29b52cfb2cd" providerId="ADAL" clId="{870449C5-6DD0-4145-A401-37E5A677F226}" dt="2023-09-23T13:02:20.908" v="46"/>
          <ac:picMkLst>
            <pc:docMk/>
            <pc:sldMk cId="1492733888" sldId="259"/>
            <ac:picMk id="3" creationId="{6A142E8F-0311-6391-F261-E2FF547901D4}"/>
          </ac:picMkLst>
        </pc:picChg>
        <pc:picChg chg="add mod">
          <ac:chgData name="Piotr Sadłocha" userId="245850c2-2b41-4453-910f-e29b52cfb2cd" providerId="ADAL" clId="{870449C5-6DD0-4145-A401-37E5A677F226}" dt="2023-09-23T13:02:20.908" v="46"/>
          <ac:picMkLst>
            <pc:docMk/>
            <pc:sldMk cId="1492733888" sldId="259"/>
            <ac:picMk id="4" creationId="{DEC8FAA4-D16A-7DA3-69CF-023CB724B194}"/>
          </ac:picMkLst>
        </pc:picChg>
        <pc:picChg chg="add mod">
          <ac:chgData name="Piotr Sadłocha" userId="245850c2-2b41-4453-910f-e29b52cfb2cd" providerId="ADAL" clId="{870449C5-6DD0-4145-A401-37E5A677F226}" dt="2023-09-23T13:02:20.908" v="46"/>
          <ac:picMkLst>
            <pc:docMk/>
            <pc:sldMk cId="1492733888" sldId="259"/>
            <ac:picMk id="5" creationId="{4C902A23-601F-D9D8-BE8A-C7B651EB585B}"/>
          </ac:picMkLst>
        </pc:picChg>
      </pc:sldChg>
      <pc:sldChg chg="addSp modSp new mod">
        <pc:chgData name="Piotr Sadłocha" userId="245850c2-2b41-4453-910f-e29b52cfb2cd" providerId="ADAL" clId="{870449C5-6DD0-4145-A401-37E5A677F226}" dt="2023-09-23T13:06:29.502" v="153" actId="1036"/>
        <pc:sldMkLst>
          <pc:docMk/>
          <pc:sldMk cId="2542811015" sldId="260"/>
        </pc:sldMkLst>
        <pc:spChg chg="add mod">
          <ac:chgData name="Piotr Sadłocha" userId="245850c2-2b41-4453-910f-e29b52cfb2cd" providerId="ADAL" clId="{870449C5-6DD0-4145-A401-37E5A677F226}" dt="2023-09-23T13:03:52.971" v="114"/>
          <ac:spMkLst>
            <pc:docMk/>
            <pc:sldMk cId="2542811015" sldId="260"/>
            <ac:spMk id="6" creationId="{E0741ECE-615F-C317-1F51-70A8488EE46D}"/>
          </ac:spMkLst>
        </pc:spChg>
        <pc:spChg chg="add mod">
          <ac:chgData name="Piotr Sadłocha" userId="245850c2-2b41-4453-910f-e29b52cfb2cd" providerId="ADAL" clId="{870449C5-6DD0-4145-A401-37E5A677F226}" dt="2023-09-23T13:06:29.502" v="153" actId="1036"/>
          <ac:spMkLst>
            <pc:docMk/>
            <pc:sldMk cId="2542811015" sldId="260"/>
            <ac:spMk id="7" creationId="{638CD995-07DC-EB41-026E-95463E0A9D92}"/>
          </ac:spMkLst>
        </pc:spChg>
        <pc:picChg chg="add mod">
          <ac:chgData name="Piotr Sadłocha" userId="245850c2-2b41-4453-910f-e29b52cfb2cd" providerId="ADAL" clId="{870449C5-6DD0-4145-A401-37E5A677F226}" dt="2023-09-23T13:03:52.971" v="114"/>
          <ac:picMkLst>
            <pc:docMk/>
            <pc:sldMk cId="2542811015" sldId="260"/>
            <ac:picMk id="2" creationId="{AC1631B4-0257-315F-09B8-03AED6340231}"/>
          </ac:picMkLst>
        </pc:picChg>
        <pc:picChg chg="add mod">
          <ac:chgData name="Piotr Sadłocha" userId="245850c2-2b41-4453-910f-e29b52cfb2cd" providerId="ADAL" clId="{870449C5-6DD0-4145-A401-37E5A677F226}" dt="2023-09-23T13:03:52.971" v="114"/>
          <ac:picMkLst>
            <pc:docMk/>
            <pc:sldMk cId="2542811015" sldId="260"/>
            <ac:picMk id="3" creationId="{DFA9391A-610D-41B5-528A-B85852EE31BE}"/>
          </ac:picMkLst>
        </pc:picChg>
        <pc:picChg chg="add mod">
          <ac:chgData name="Piotr Sadłocha" userId="245850c2-2b41-4453-910f-e29b52cfb2cd" providerId="ADAL" clId="{870449C5-6DD0-4145-A401-37E5A677F226}" dt="2023-09-23T13:03:52.971" v="114"/>
          <ac:picMkLst>
            <pc:docMk/>
            <pc:sldMk cId="2542811015" sldId="260"/>
            <ac:picMk id="4" creationId="{64EE13F3-C5C4-7418-8003-A057E58DFBB5}"/>
          </ac:picMkLst>
        </pc:picChg>
        <pc:picChg chg="add mod">
          <ac:chgData name="Piotr Sadłocha" userId="245850c2-2b41-4453-910f-e29b52cfb2cd" providerId="ADAL" clId="{870449C5-6DD0-4145-A401-37E5A677F226}" dt="2023-09-23T13:03:52.971" v="114"/>
          <ac:picMkLst>
            <pc:docMk/>
            <pc:sldMk cId="2542811015" sldId="260"/>
            <ac:picMk id="5" creationId="{912A1E0F-A90F-9FFE-E024-1DFA51B7CE1A}"/>
          </ac:picMkLst>
        </pc:picChg>
      </pc:sldChg>
      <pc:sldChg chg="addSp delSp modSp new mod">
        <pc:chgData name="Piotr Sadłocha" userId="245850c2-2b41-4453-910f-e29b52cfb2cd" providerId="ADAL" clId="{870449C5-6DD0-4145-A401-37E5A677F226}" dt="2023-09-23T13:08:29.849" v="191" actId="14100"/>
        <pc:sldMkLst>
          <pc:docMk/>
          <pc:sldMk cId="3809752337" sldId="261"/>
        </pc:sldMkLst>
        <pc:spChg chg="add mod">
          <ac:chgData name="Piotr Sadłocha" userId="245850c2-2b41-4453-910f-e29b52cfb2cd" providerId="ADAL" clId="{870449C5-6DD0-4145-A401-37E5A677F226}" dt="2023-09-23T13:06:45.540" v="156"/>
          <ac:spMkLst>
            <pc:docMk/>
            <pc:sldMk cId="3809752337" sldId="261"/>
            <ac:spMk id="6" creationId="{6A24E713-DA28-57BC-C408-B33789BC427E}"/>
          </ac:spMkLst>
        </pc:spChg>
        <pc:spChg chg="add del mod">
          <ac:chgData name="Piotr Sadłocha" userId="245850c2-2b41-4453-910f-e29b52cfb2cd" providerId="ADAL" clId="{870449C5-6DD0-4145-A401-37E5A677F226}" dt="2023-09-23T13:06:50.247" v="158"/>
          <ac:spMkLst>
            <pc:docMk/>
            <pc:sldMk cId="3809752337" sldId="261"/>
            <ac:spMk id="11" creationId="{E78CCBF4-B861-506C-71CC-83BE49F0F5B2}"/>
          </ac:spMkLst>
        </pc:spChg>
        <pc:spChg chg="add mod">
          <ac:chgData name="Piotr Sadłocha" userId="245850c2-2b41-4453-910f-e29b52cfb2cd" providerId="ADAL" clId="{870449C5-6DD0-4145-A401-37E5A677F226}" dt="2023-09-23T13:08:29.849" v="191" actId="14100"/>
          <ac:spMkLst>
            <pc:docMk/>
            <pc:sldMk cId="3809752337" sldId="261"/>
            <ac:spMk id="13" creationId="{7DD48EB7-B86F-0C5F-B390-936BA75C91DB}"/>
          </ac:spMkLst>
        </pc:spChg>
        <pc:picChg chg="add mod">
          <ac:chgData name="Piotr Sadłocha" userId="245850c2-2b41-4453-910f-e29b52cfb2cd" providerId="ADAL" clId="{870449C5-6DD0-4145-A401-37E5A677F226}" dt="2023-09-23T13:06:45.540" v="156"/>
          <ac:picMkLst>
            <pc:docMk/>
            <pc:sldMk cId="3809752337" sldId="261"/>
            <ac:picMk id="2" creationId="{6DB0667A-EB8F-7421-28E0-9DBAA418A29A}"/>
          </ac:picMkLst>
        </pc:picChg>
        <pc:picChg chg="add mod">
          <ac:chgData name="Piotr Sadłocha" userId="245850c2-2b41-4453-910f-e29b52cfb2cd" providerId="ADAL" clId="{870449C5-6DD0-4145-A401-37E5A677F226}" dt="2023-09-23T13:06:45.540" v="156"/>
          <ac:picMkLst>
            <pc:docMk/>
            <pc:sldMk cId="3809752337" sldId="261"/>
            <ac:picMk id="3" creationId="{6EA1D293-6D6E-AEEC-DEEB-2CF94E8FABD7}"/>
          </ac:picMkLst>
        </pc:picChg>
        <pc:picChg chg="add mod">
          <ac:chgData name="Piotr Sadłocha" userId="245850c2-2b41-4453-910f-e29b52cfb2cd" providerId="ADAL" clId="{870449C5-6DD0-4145-A401-37E5A677F226}" dt="2023-09-23T13:06:45.540" v="156"/>
          <ac:picMkLst>
            <pc:docMk/>
            <pc:sldMk cId="3809752337" sldId="261"/>
            <ac:picMk id="4" creationId="{DBAE9EAC-3315-B9D9-B0EB-203D6B8348D7}"/>
          </ac:picMkLst>
        </pc:picChg>
        <pc:picChg chg="add mod">
          <ac:chgData name="Piotr Sadłocha" userId="245850c2-2b41-4453-910f-e29b52cfb2cd" providerId="ADAL" clId="{870449C5-6DD0-4145-A401-37E5A677F226}" dt="2023-09-23T13:06:45.540" v="156"/>
          <ac:picMkLst>
            <pc:docMk/>
            <pc:sldMk cId="3809752337" sldId="261"/>
            <ac:picMk id="5" creationId="{98201AD4-837B-6FFC-CA89-0510EC20DFE3}"/>
          </ac:picMkLst>
        </pc:picChg>
        <pc:picChg chg="add del mod">
          <ac:chgData name="Piotr Sadłocha" userId="245850c2-2b41-4453-910f-e29b52cfb2cd" providerId="ADAL" clId="{870449C5-6DD0-4145-A401-37E5A677F226}" dt="2023-09-23T13:06:50.247" v="158"/>
          <ac:picMkLst>
            <pc:docMk/>
            <pc:sldMk cId="3809752337" sldId="261"/>
            <ac:picMk id="7" creationId="{71421563-0BC2-8427-49AB-BFB288503052}"/>
          </ac:picMkLst>
        </pc:picChg>
        <pc:picChg chg="add del mod">
          <ac:chgData name="Piotr Sadłocha" userId="245850c2-2b41-4453-910f-e29b52cfb2cd" providerId="ADAL" clId="{870449C5-6DD0-4145-A401-37E5A677F226}" dt="2023-09-23T13:06:50.247" v="158"/>
          <ac:picMkLst>
            <pc:docMk/>
            <pc:sldMk cId="3809752337" sldId="261"/>
            <ac:picMk id="8" creationId="{A8BB79DF-51B0-3D89-C1F4-168A0864C4C4}"/>
          </ac:picMkLst>
        </pc:picChg>
        <pc:picChg chg="add del mod">
          <ac:chgData name="Piotr Sadłocha" userId="245850c2-2b41-4453-910f-e29b52cfb2cd" providerId="ADAL" clId="{870449C5-6DD0-4145-A401-37E5A677F226}" dt="2023-09-23T13:06:50.247" v="158"/>
          <ac:picMkLst>
            <pc:docMk/>
            <pc:sldMk cId="3809752337" sldId="261"/>
            <ac:picMk id="9" creationId="{A9890861-6E55-DF53-8B6E-8AE4DB615F73}"/>
          </ac:picMkLst>
        </pc:picChg>
        <pc:picChg chg="add del mod">
          <ac:chgData name="Piotr Sadłocha" userId="245850c2-2b41-4453-910f-e29b52cfb2cd" providerId="ADAL" clId="{870449C5-6DD0-4145-A401-37E5A677F226}" dt="2023-09-23T13:06:50.247" v="158"/>
          <ac:picMkLst>
            <pc:docMk/>
            <pc:sldMk cId="3809752337" sldId="261"/>
            <ac:picMk id="10" creationId="{D4A921E1-DC22-0771-00B7-AE249A532208}"/>
          </ac:picMkLst>
        </pc:picChg>
        <pc:picChg chg="add mod">
          <ac:chgData name="Piotr Sadłocha" userId="245850c2-2b41-4453-910f-e29b52cfb2cd" providerId="ADAL" clId="{870449C5-6DD0-4145-A401-37E5A677F226}" dt="2023-09-23T13:07:37.976" v="182" actId="1036"/>
          <ac:picMkLst>
            <pc:docMk/>
            <pc:sldMk cId="3809752337" sldId="261"/>
            <ac:picMk id="12" creationId="{5DD0BBB8-D47B-1A9F-6FD0-4039F7437604}"/>
          </ac:picMkLst>
        </pc:picChg>
      </pc:sldChg>
      <pc:sldChg chg="addSp modSp new mod">
        <pc:chgData name="Piotr Sadłocha" userId="245850c2-2b41-4453-910f-e29b52cfb2cd" providerId="ADAL" clId="{870449C5-6DD0-4145-A401-37E5A677F226}" dt="2023-09-23T13:09:45.985" v="193" actId="14100"/>
        <pc:sldMkLst>
          <pc:docMk/>
          <pc:sldMk cId="2059466200" sldId="262"/>
        </pc:sldMkLst>
        <pc:spChg chg="add mod">
          <ac:chgData name="Piotr Sadłocha" userId="245850c2-2b41-4453-910f-e29b52cfb2cd" providerId="ADAL" clId="{870449C5-6DD0-4145-A401-37E5A677F226}" dt="2023-09-23T13:06:52.296" v="159"/>
          <ac:spMkLst>
            <pc:docMk/>
            <pc:sldMk cId="2059466200" sldId="262"/>
            <ac:spMk id="6" creationId="{D9169B13-DE5C-81E0-059F-D61DC1005B37}"/>
          </ac:spMkLst>
        </pc:spChg>
        <pc:spChg chg="add mod">
          <ac:chgData name="Piotr Sadłocha" userId="245850c2-2b41-4453-910f-e29b52cfb2cd" providerId="ADAL" clId="{870449C5-6DD0-4145-A401-37E5A677F226}" dt="2023-09-23T13:09:45.985" v="193" actId="14100"/>
          <ac:spMkLst>
            <pc:docMk/>
            <pc:sldMk cId="2059466200" sldId="262"/>
            <ac:spMk id="7" creationId="{A7815954-ADEE-1F37-4B8F-EA5F3B7C6A71}"/>
          </ac:spMkLst>
        </pc:spChg>
        <pc:picChg chg="add mod">
          <ac:chgData name="Piotr Sadłocha" userId="245850c2-2b41-4453-910f-e29b52cfb2cd" providerId="ADAL" clId="{870449C5-6DD0-4145-A401-37E5A677F226}" dt="2023-09-23T13:06:52.296" v="159"/>
          <ac:picMkLst>
            <pc:docMk/>
            <pc:sldMk cId="2059466200" sldId="262"/>
            <ac:picMk id="2" creationId="{63C2DEDC-F42A-835C-F97F-EE4EC76B5430}"/>
          </ac:picMkLst>
        </pc:picChg>
        <pc:picChg chg="add mod">
          <ac:chgData name="Piotr Sadłocha" userId="245850c2-2b41-4453-910f-e29b52cfb2cd" providerId="ADAL" clId="{870449C5-6DD0-4145-A401-37E5A677F226}" dt="2023-09-23T13:06:52.296" v="159"/>
          <ac:picMkLst>
            <pc:docMk/>
            <pc:sldMk cId="2059466200" sldId="262"/>
            <ac:picMk id="3" creationId="{62E2925D-3F0C-8648-F164-2316BE53089F}"/>
          </ac:picMkLst>
        </pc:picChg>
        <pc:picChg chg="add mod">
          <ac:chgData name="Piotr Sadłocha" userId="245850c2-2b41-4453-910f-e29b52cfb2cd" providerId="ADAL" clId="{870449C5-6DD0-4145-A401-37E5A677F226}" dt="2023-09-23T13:06:52.296" v="159"/>
          <ac:picMkLst>
            <pc:docMk/>
            <pc:sldMk cId="2059466200" sldId="262"/>
            <ac:picMk id="4" creationId="{80249AFF-3965-EE7B-2F31-96824ACFCB15}"/>
          </ac:picMkLst>
        </pc:picChg>
        <pc:picChg chg="add mod">
          <ac:chgData name="Piotr Sadłocha" userId="245850c2-2b41-4453-910f-e29b52cfb2cd" providerId="ADAL" clId="{870449C5-6DD0-4145-A401-37E5A677F226}" dt="2023-09-23T13:06:52.296" v="159"/>
          <ac:picMkLst>
            <pc:docMk/>
            <pc:sldMk cId="2059466200" sldId="262"/>
            <ac:picMk id="5" creationId="{92830755-5FB5-13D1-1DF7-6800BB9EBEAA}"/>
          </ac:picMkLst>
        </pc:picChg>
      </pc:sldChg>
      <pc:sldChg chg="addSp modSp new mod">
        <pc:chgData name="Piotr Sadłocha" userId="245850c2-2b41-4453-910f-e29b52cfb2cd" providerId="ADAL" clId="{870449C5-6DD0-4145-A401-37E5A677F226}" dt="2023-09-23T13:11:06.327" v="237" actId="1035"/>
        <pc:sldMkLst>
          <pc:docMk/>
          <pc:sldMk cId="1752298625" sldId="263"/>
        </pc:sldMkLst>
        <pc:spChg chg="add mod">
          <ac:chgData name="Piotr Sadłocha" userId="245850c2-2b41-4453-910f-e29b52cfb2cd" providerId="ADAL" clId="{870449C5-6DD0-4145-A401-37E5A677F226}" dt="2023-09-23T13:11:01.009" v="204" actId="14100"/>
          <ac:spMkLst>
            <pc:docMk/>
            <pc:sldMk cId="1752298625" sldId="263"/>
            <ac:spMk id="2" creationId="{2F2E9134-790D-A863-1A20-8C03EC9FF1B4}"/>
          </ac:spMkLst>
        </pc:spChg>
        <pc:spChg chg="add mod">
          <ac:chgData name="Piotr Sadłocha" userId="245850c2-2b41-4453-910f-e29b52cfb2cd" providerId="ADAL" clId="{870449C5-6DD0-4145-A401-37E5A677F226}" dt="2023-09-23T13:10:25.300" v="198"/>
          <ac:spMkLst>
            <pc:docMk/>
            <pc:sldMk cId="1752298625" sldId="263"/>
            <ac:spMk id="7" creationId="{8903CB67-C3A5-3979-EC9D-30006DB06F07}"/>
          </ac:spMkLst>
        </pc:spChg>
        <pc:picChg chg="add mod">
          <ac:chgData name="Piotr Sadłocha" userId="245850c2-2b41-4453-910f-e29b52cfb2cd" providerId="ADAL" clId="{870449C5-6DD0-4145-A401-37E5A677F226}" dt="2023-09-23T13:10:25.300" v="198"/>
          <ac:picMkLst>
            <pc:docMk/>
            <pc:sldMk cId="1752298625" sldId="263"/>
            <ac:picMk id="3" creationId="{718E940F-F0BE-4464-CC24-F95F73CE76AC}"/>
          </ac:picMkLst>
        </pc:picChg>
        <pc:picChg chg="add mod">
          <ac:chgData name="Piotr Sadłocha" userId="245850c2-2b41-4453-910f-e29b52cfb2cd" providerId="ADAL" clId="{870449C5-6DD0-4145-A401-37E5A677F226}" dt="2023-09-23T13:10:25.300" v="198"/>
          <ac:picMkLst>
            <pc:docMk/>
            <pc:sldMk cId="1752298625" sldId="263"/>
            <ac:picMk id="4" creationId="{6D7350D1-6617-ECAF-3EB9-9AD569D883F1}"/>
          </ac:picMkLst>
        </pc:picChg>
        <pc:picChg chg="add mod">
          <ac:chgData name="Piotr Sadłocha" userId="245850c2-2b41-4453-910f-e29b52cfb2cd" providerId="ADAL" clId="{870449C5-6DD0-4145-A401-37E5A677F226}" dt="2023-09-23T13:10:25.300" v="198"/>
          <ac:picMkLst>
            <pc:docMk/>
            <pc:sldMk cId="1752298625" sldId="263"/>
            <ac:picMk id="5" creationId="{F2455A73-74CA-AF2C-86D1-C6C3976645CE}"/>
          </ac:picMkLst>
        </pc:picChg>
        <pc:picChg chg="add mod">
          <ac:chgData name="Piotr Sadłocha" userId="245850c2-2b41-4453-910f-e29b52cfb2cd" providerId="ADAL" clId="{870449C5-6DD0-4145-A401-37E5A677F226}" dt="2023-09-23T13:10:25.300" v="198"/>
          <ac:picMkLst>
            <pc:docMk/>
            <pc:sldMk cId="1752298625" sldId="263"/>
            <ac:picMk id="6" creationId="{0B5BAD27-D0B7-97A4-8555-3119F511D2D6}"/>
          </ac:picMkLst>
        </pc:picChg>
        <pc:picChg chg="add mod">
          <ac:chgData name="Piotr Sadłocha" userId="245850c2-2b41-4453-910f-e29b52cfb2cd" providerId="ADAL" clId="{870449C5-6DD0-4145-A401-37E5A677F226}" dt="2023-09-23T13:11:06.327" v="237" actId="1035"/>
          <ac:picMkLst>
            <pc:docMk/>
            <pc:sldMk cId="1752298625" sldId="263"/>
            <ac:picMk id="8" creationId="{A939F3C2-9C3A-3260-039A-282C3CA7A041}"/>
          </ac:picMkLst>
        </pc:picChg>
      </pc:sldChg>
      <pc:sldChg chg="addSp modSp new mod">
        <pc:chgData name="Piotr Sadłocha" userId="245850c2-2b41-4453-910f-e29b52cfb2cd" providerId="ADAL" clId="{870449C5-6DD0-4145-A401-37E5A677F226}" dt="2023-09-23T13:12:32.291" v="243" actId="1076"/>
        <pc:sldMkLst>
          <pc:docMk/>
          <pc:sldMk cId="967861971" sldId="264"/>
        </pc:sldMkLst>
        <pc:spChg chg="add mod">
          <ac:chgData name="Piotr Sadłocha" userId="245850c2-2b41-4453-910f-e29b52cfb2cd" providerId="ADAL" clId="{870449C5-6DD0-4145-A401-37E5A677F226}" dt="2023-09-23T13:10:27.108" v="199"/>
          <ac:spMkLst>
            <pc:docMk/>
            <pc:sldMk cId="967861971" sldId="264"/>
            <ac:spMk id="6" creationId="{39016939-5544-CC11-7174-33D841E03BC4}"/>
          </ac:spMkLst>
        </pc:spChg>
        <pc:spChg chg="add mod">
          <ac:chgData name="Piotr Sadłocha" userId="245850c2-2b41-4453-910f-e29b52cfb2cd" providerId="ADAL" clId="{870449C5-6DD0-4145-A401-37E5A677F226}" dt="2023-09-23T13:12:19.607" v="241" actId="14100"/>
          <ac:spMkLst>
            <pc:docMk/>
            <pc:sldMk cId="967861971" sldId="264"/>
            <ac:spMk id="7" creationId="{1D5D94CB-36D1-4E16-140C-1B8194DDE547}"/>
          </ac:spMkLst>
        </pc:spChg>
        <pc:picChg chg="add mod">
          <ac:chgData name="Piotr Sadłocha" userId="245850c2-2b41-4453-910f-e29b52cfb2cd" providerId="ADAL" clId="{870449C5-6DD0-4145-A401-37E5A677F226}" dt="2023-09-23T13:10:27.108" v="199"/>
          <ac:picMkLst>
            <pc:docMk/>
            <pc:sldMk cId="967861971" sldId="264"/>
            <ac:picMk id="2" creationId="{89F6E5AB-9AEC-219C-E59E-4705381B7870}"/>
          </ac:picMkLst>
        </pc:picChg>
        <pc:picChg chg="add mod">
          <ac:chgData name="Piotr Sadłocha" userId="245850c2-2b41-4453-910f-e29b52cfb2cd" providerId="ADAL" clId="{870449C5-6DD0-4145-A401-37E5A677F226}" dt="2023-09-23T13:10:27.108" v="199"/>
          <ac:picMkLst>
            <pc:docMk/>
            <pc:sldMk cId="967861971" sldId="264"/>
            <ac:picMk id="3" creationId="{406C665D-FD64-BF24-2909-6BE59FAB483C}"/>
          </ac:picMkLst>
        </pc:picChg>
        <pc:picChg chg="add mod">
          <ac:chgData name="Piotr Sadłocha" userId="245850c2-2b41-4453-910f-e29b52cfb2cd" providerId="ADAL" clId="{870449C5-6DD0-4145-A401-37E5A677F226}" dt="2023-09-23T13:10:27.108" v="199"/>
          <ac:picMkLst>
            <pc:docMk/>
            <pc:sldMk cId="967861971" sldId="264"/>
            <ac:picMk id="4" creationId="{900E322E-CFDE-8DED-AD39-6CFBC78FF948}"/>
          </ac:picMkLst>
        </pc:picChg>
        <pc:picChg chg="add mod">
          <ac:chgData name="Piotr Sadłocha" userId="245850c2-2b41-4453-910f-e29b52cfb2cd" providerId="ADAL" clId="{870449C5-6DD0-4145-A401-37E5A677F226}" dt="2023-09-23T13:10:27.108" v="199"/>
          <ac:picMkLst>
            <pc:docMk/>
            <pc:sldMk cId="967861971" sldId="264"/>
            <ac:picMk id="5" creationId="{DED9B192-25B1-7135-EF99-2CF83376C5DD}"/>
          </ac:picMkLst>
        </pc:picChg>
        <pc:picChg chg="add mod">
          <ac:chgData name="Piotr Sadłocha" userId="245850c2-2b41-4453-910f-e29b52cfb2cd" providerId="ADAL" clId="{870449C5-6DD0-4145-A401-37E5A677F226}" dt="2023-09-23T13:12:32.291" v="243" actId="1076"/>
          <ac:picMkLst>
            <pc:docMk/>
            <pc:sldMk cId="967861971" sldId="264"/>
            <ac:picMk id="8" creationId="{E739CD57-3796-3EA4-834A-3D8CBA991292}"/>
          </ac:picMkLst>
        </pc:picChg>
      </pc:sldChg>
      <pc:sldChg chg="addSp modSp new mod">
        <pc:chgData name="Piotr Sadłocha" userId="245850c2-2b41-4453-910f-e29b52cfb2cd" providerId="ADAL" clId="{870449C5-6DD0-4145-A401-37E5A677F226}" dt="2023-09-23T13:13:13.557" v="248"/>
        <pc:sldMkLst>
          <pc:docMk/>
          <pc:sldMk cId="847170488" sldId="265"/>
        </pc:sldMkLst>
        <pc:spChg chg="add mod">
          <ac:chgData name="Piotr Sadłocha" userId="245850c2-2b41-4453-910f-e29b52cfb2cd" providerId="ADAL" clId="{870449C5-6DD0-4145-A401-37E5A677F226}" dt="2023-09-23T13:13:04.140" v="247" actId="1076"/>
          <ac:spMkLst>
            <pc:docMk/>
            <pc:sldMk cId="847170488" sldId="265"/>
            <ac:spMk id="2" creationId="{78B78E9B-5DC3-1102-DF05-5D6FC8179121}"/>
          </ac:spMkLst>
        </pc:spChg>
        <pc:spChg chg="add mod">
          <ac:chgData name="Piotr Sadłocha" userId="245850c2-2b41-4453-910f-e29b52cfb2cd" providerId="ADAL" clId="{870449C5-6DD0-4145-A401-37E5A677F226}" dt="2023-09-23T13:13:13.557" v="248"/>
          <ac:spMkLst>
            <pc:docMk/>
            <pc:sldMk cId="847170488" sldId="265"/>
            <ac:spMk id="7" creationId="{2C63E6B8-DA62-F599-9D57-7549AEDB2362}"/>
          </ac:spMkLst>
        </pc:spChg>
        <pc:picChg chg="add mod">
          <ac:chgData name="Piotr Sadłocha" userId="245850c2-2b41-4453-910f-e29b52cfb2cd" providerId="ADAL" clId="{870449C5-6DD0-4145-A401-37E5A677F226}" dt="2023-09-23T13:13:13.557" v="248"/>
          <ac:picMkLst>
            <pc:docMk/>
            <pc:sldMk cId="847170488" sldId="265"/>
            <ac:picMk id="3" creationId="{71E5A721-B545-A527-8015-18E479C48E3D}"/>
          </ac:picMkLst>
        </pc:picChg>
        <pc:picChg chg="add mod">
          <ac:chgData name="Piotr Sadłocha" userId="245850c2-2b41-4453-910f-e29b52cfb2cd" providerId="ADAL" clId="{870449C5-6DD0-4145-A401-37E5A677F226}" dt="2023-09-23T13:13:13.557" v="248"/>
          <ac:picMkLst>
            <pc:docMk/>
            <pc:sldMk cId="847170488" sldId="265"/>
            <ac:picMk id="4" creationId="{041E1285-C2C1-1A71-9374-7A51B8DD5564}"/>
          </ac:picMkLst>
        </pc:picChg>
        <pc:picChg chg="add mod">
          <ac:chgData name="Piotr Sadłocha" userId="245850c2-2b41-4453-910f-e29b52cfb2cd" providerId="ADAL" clId="{870449C5-6DD0-4145-A401-37E5A677F226}" dt="2023-09-23T13:13:13.557" v="248"/>
          <ac:picMkLst>
            <pc:docMk/>
            <pc:sldMk cId="847170488" sldId="265"/>
            <ac:picMk id="5" creationId="{1B179F87-18BD-879E-9AD3-410970DFA679}"/>
          </ac:picMkLst>
        </pc:picChg>
        <pc:picChg chg="add mod">
          <ac:chgData name="Piotr Sadłocha" userId="245850c2-2b41-4453-910f-e29b52cfb2cd" providerId="ADAL" clId="{870449C5-6DD0-4145-A401-37E5A677F226}" dt="2023-09-23T13:13:13.557" v="248"/>
          <ac:picMkLst>
            <pc:docMk/>
            <pc:sldMk cId="847170488" sldId="265"/>
            <ac:picMk id="6" creationId="{7C943599-F2BB-9F35-B176-D1FFC351D029}"/>
          </ac:picMkLst>
        </pc:picChg>
      </pc:sldChg>
      <pc:sldChg chg="addSp modSp new mod">
        <pc:chgData name="Piotr Sadłocha" userId="245850c2-2b41-4453-910f-e29b52cfb2cd" providerId="ADAL" clId="{870449C5-6DD0-4145-A401-37E5A677F226}" dt="2023-09-23T13:14:27.863" v="254"/>
        <pc:sldMkLst>
          <pc:docMk/>
          <pc:sldMk cId="808541003" sldId="266"/>
        </pc:sldMkLst>
        <pc:spChg chg="add mod">
          <ac:chgData name="Piotr Sadłocha" userId="245850c2-2b41-4453-910f-e29b52cfb2cd" providerId="ADAL" clId="{870449C5-6DD0-4145-A401-37E5A677F226}" dt="2023-09-23T13:14:20.807" v="253" actId="14100"/>
          <ac:spMkLst>
            <pc:docMk/>
            <pc:sldMk cId="808541003" sldId="266"/>
            <ac:spMk id="2" creationId="{9026A74F-5568-824D-24C1-3A723ED30448}"/>
          </ac:spMkLst>
        </pc:spChg>
        <pc:spChg chg="add mod">
          <ac:chgData name="Piotr Sadłocha" userId="245850c2-2b41-4453-910f-e29b52cfb2cd" providerId="ADAL" clId="{870449C5-6DD0-4145-A401-37E5A677F226}" dt="2023-09-23T13:14:27.863" v="254"/>
          <ac:spMkLst>
            <pc:docMk/>
            <pc:sldMk cId="808541003" sldId="266"/>
            <ac:spMk id="7" creationId="{9361FADF-E07B-EECA-5BE4-3031C7784949}"/>
          </ac:spMkLst>
        </pc:spChg>
        <pc:picChg chg="add mod">
          <ac:chgData name="Piotr Sadłocha" userId="245850c2-2b41-4453-910f-e29b52cfb2cd" providerId="ADAL" clId="{870449C5-6DD0-4145-A401-37E5A677F226}" dt="2023-09-23T13:14:27.863" v="254"/>
          <ac:picMkLst>
            <pc:docMk/>
            <pc:sldMk cId="808541003" sldId="266"/>
            <ac:picMk id="3" creationId="{5B220395-79CB-79FD-F696-F23FA97ACA1F}"/>
          </ac:picMkLst>
        </pc:picChg>
        <pc:picChg chg="add mod">
          <ac:chgData name="Piotr Sadłocha" userId="245850c2-2b41-4453-910f-e29b52cfb2cd" providerId="ADAL" clId="{870449C5-6DD0-4145-A401-37E5A677F226}" dt="2023-09-23T13:14:27.863" v="254"/>
          <ac:picMkLst>
            <pc:docMk/>
            <pc:sldMk cId="808541003" sldId="266"/>
            <ac:picMk id="4" creationId="{6BB8C402-4909-0F21-5FBB-4018F82C0638}"/>
          </ac:picMkLst>
        </pc:picChg>
        <pc:picChg chg="add mod">
          <ac:chgData name="Piotr Sadłocha" userId="245850c2-2b41-4453-910f-e29b52cfb2cd" providerId="ADAL" clId="{870449C5-6DD0-4145-A401-37E5A677F226}" dt="2023-09-23T13:14:27.863" v="254"/>
          <ac:picMkLst>
            <pc:docMk/>
            <pc:sldMk cId="808541003" sldId="266"/>
            <ac:picMk id="5" creationId="{1905D611-DBB4-CFA5-FD96-F537D29B87DE}"/>
          </ac:picMkLst>
        </pc:picChg>
        <pc:picChg chg="add mod">
          <ac:chgData name="Piotr Sadłocha" userId="245850c2-2b41-4453-910f-e29b52cfb2cd" providerId="ADAL" clId="{870449C5-6DD0-4145-A401-37E5A677F226}" dt="2023-09-23T13:14:27.863" v="254"/>
          <ac:picMkLst>
            <pc:docMk/>
            <pc:sldMk cId="808541003" sldId="266"/>
            <ac:picMk id="6" creationId="{9D36D859-BB29-ED01-8A3F-06B3680D9ACF}"/>
          </ac:picMkLst>
        </pc:picChg>
      </pc:sldChg>
      <pc:sldChg chg="addSp modSp new mod">
        <pc:chgData name="Piotr Sadłocha" userId="245850c2-2b41-4453-910f-e29b52cfb2cd" providerId="ADAL" clId="{870449C5-6DD0-4145-A401-37E5A677F226}" dt="2023-09-23T13:14:53.340" v="258" actId="14100"/>
        <pc:sldMkLst>
          <pc:docMk/>
          <pc:sldMk cId="3360485408" sldId="267"/>
        </pc:sldMkLst>
        <pc:spChg chg="add mod">
          <ac:chgData name="Piotr Sadłocha" userId="245850c2-2b41-4453-910f-e29b52cfb2cd" providerId="ADAL" clId="{870449C5-6DD0-4145-A401-37E5A677F226}" dt="2023-09-23T13:14:29.904" v="255"/>
          <ac:spMkLst>
            <pc:docMk/>
            <pc:sldMk cId="3360485408" sldId="267"/>
            <ac:spMk id="6" creationId="{4E9B2D91-36AD-7E5C-8B8C-31F5A5160285}"/>
          </ac:spMkLst>
        </pc:spChg>
        <pc:spChg chg="add mod">
          <ac:chgData name="Piotr Sadłocha" userId="245850c2-2b41-4453-910f-e29b52cfb2cd" providerId="ADAL" clId="{870449C5-6DD0-4145-A401-37E5A677F226}" dt="2023-09-23T13:14:53.340" v="258" actId="14100"/>
          <ac:spMkLst>
            <pc:docMk/>
            <pc:sldMk cId="3360485408" sldId="267"/>
            <ac:spMk id="7" creationId="{EDFC46F8-FEF2-752F-553E-224965A60B59}"/>
          </ac:spMkLst>
        </pc:spChg>
        <pc:picChg chg="add mod">
          <ac:chgData name="Piotr Sadłocha" userId="245850c2-2b41-4453-910f-e29b52cfb2cd" providerId="ADAL" clId="{870449C5-6DD0-4145-A401-37E5A677F226}" dt="2023-09-23T13:14:29.904" v="255"/>
          <ac:picMkLst>
            <pc:docMk/>
            <pc:sldMk cId="3360485408" sldId="267"/>
            <ac:picMk id="2" creationId="{582B69EF-CE8E-245E-1783-EC2329AB58B7}"/>
          </ac:picMkLst>
        </pc:picChg>
        <pc:picChg chg="add mod">
          <ac:chgData name="Piotr Sadłocha" userId="245850c2-2b41-4453-910f-e29b52cfb2cd" providerId="ADAL" clId="{870449C5-6DD0-4145-A401-37E5A677F226}" dt="2023-09-23T13:14:29.904" v="255"/>
          <ac:picMkLst>
            <pc:docMk/>
            <pc:sldMk cId="3360485408" sldId="267"/>
            <ac:picMk id="3" creationId="{298DB85D-707C-6631-EB0B-C7A5D557D8DE}"/>
          </ac:picMkLst>
        </pc:picChg>
        <pc:picChg chg="add mod">
          <ac:chgData name="Piotr Sadłocha" userId="245850c2-2b41-4453-910f-e29b52cfb2cd" providerId="ADAL" clId="{870449C5-6DD0-4145-A401-37E5A677F226}" dt="2023-09-23T13:14:29.904" v="255"/>
          <ac:picMkLst>
            <pc:docMk/>
            <pc:sldMk cId="3360485408" sldId="267"/>
            <ac:picMk id="4" creationId="{19120596-067C-7882-4881-40A738E729C2}"/>
          </ac:picMkLst>
        </pc:picChg>
        <pc:picChg chg="add mod">
          <ac:chgData name="Piotr Sadłocha" userId="245850c2-2b41-4453-910f-e29b52cfb2cd" providerId="ADAL" clId="{870449C5-6DD0-4145-A401-37E5A677F226}" dt="2023-09-23T13:14:29.904" v="255"/>
          <ac:picMkLst>
            <pc:docMk/>
            <pc:sldMk cId="3360485408" sldId="267"/>
            <ac:picMk id="5" creationId="{A35CBB71-67D0-6CCE-41FE-58E9666BCEBE}"/>
          </ac:picMkLst>
        </pc:picChg>
      </pc:sldChg>
      <pc:sldChg chg="addSp modSp new mod">
        <pc:chgData name="Piotr Sadłocha" userId="245850c2-2b41-4453-910f-e29b52cfb2cd" providerId="ADAL" clId="{870449C5-6DD0-4145-A401-37E5A677F226}" dt="2023-09-23T13:15:32.529" v="280" actId="114"/>
        <pc:sldMkLst>
          <pc:docMk/>
          <pc:sldMk cId="2211763407" sldId="268"/>
        </pc:sldMkLst>
        <pc:spChg chg="add mod">
          <ac:chgData name="Piotr Sadłocha" userId="245850c2-2b41-4453-910f-e29b52cfb2cd" providerId="ADAL" clId="{870449C5-6DD0-4145-A401-37E5A677F226}" dt="2023-09-23T13:14:32.497" v="256"/>
          <ac:spMkLst>
            <pc:docMk/>
            <pc:sldMk cId="2211763407" sldId="268"/>
            <ac:spMk id="6" creationId="{4713C8E8-280A-CBF4-2DD3-9752CE8108B3}"/>
          </ac:spMkLst>
        </pc:spChg>
        <pc:spChg chg="add mod">
          <ac:chgData name="Piotr Sadłocha" userId="245850c2-2b41-4453-910f-e29b52cfb2cd" providerId="ADAL" clId="{870449C5-6DD0-4145-A401-37E5A677F226}" dt="2023-09-23T13:15:32.529" v="280" actId="114"/>
          <ac:spMkLst>
            <pc:docMk/>
            <pc:sldMk cId="2211763407" sldId="268"/>
            <ac:spMk id="7" creationId="{CCD8E64F-7EA5-B39A-438F-74B19DC181C6}"/>
          </ac:spMkLst>
        </pc:spChg>
        <pc:picChg chg="add mod">
          <ac:chgData name="Piotr Sadłocha" userId="245850c2-2b41-4453-910f-e29b52cfb2cd" providerId="ADAL" clId="{870449C5-6DD0-4145-A401-37E5A677F226}" dt="2023-09-23T13:14:32.497" v="256"/>
          <ac:picMkLst>
            <pc:docMk/>
            <pc:sldMk cId="2211763407" sldId="268"/>
            <ac:picMk id="2" creationId="{AFA95FA4-065E-EF1F-0FF5-CC8C01B8C39F}"/>
          </ac:picMkLst>
        </pc:picChg>
        <pc:picChg chg="add mod">
          <ac:chgData name="Piotr Sadłocha" userId="245850c2-2b41-4453-910f-e29b52cfb2cd" providerId="ADAL" clId="{870449C5-6DD0-4145-A401-37E5A677F226}" dt="2023-09-23T13:14:32.497" v="256"/>
          <ac:picMkLst>
            <pc:docMk/>
            <pc:sldMk cId="2211763407" sldId="268"/>
            <ac:picMk id="3" creationId="{0E2C8571-7506-16E9-BA7D-7A69406368EE}"/>
          </ac:picMkLst>
        </pc:picChg>
        <pc:picChg chg="add mod">
          <ac:chgData name="Piotr Sadłocha" userId="245850c2-2b41-4453-910f-e29b52cfb2cd" providerId="ADAL" clId="{870449C5-6DD0-4145-A401-37E5A677F226}" dt="2023-09-23T13:14:32.497" v="256"/>
          <ac:picMkLst>
            <pc:docMk/>
            <pc:sldMk cId="2211763407" sldId="268"/>
            <ac:picMk id="4" creationId="{57BA3198-9102-2387-4591-5A21F9B3EDB8}"/>
          </ac:picMkLst>
        </pc:picChg>
        <pc:picChg chg="add mod">
          <ac:chgData name="Piotr Sadłocha" userId="245850c2-2b41-4453-910f-e29b52cfb2cd" providerId="ADAL" clId="{870449C5-6DD0-4145-A401-37E5A677F226}" dt="2023-09-23T13:14:32.497" v="256"/>
          <ac:picMkLst>
            <pc:docMk/>
            <pc:sldMk cId="2211763407" sldId="268"/>
            <ac:picMk id="5" creationId="{1F5D6AD5-521A-9097-02BF-6620FDDE6B8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8B1A2D-DE1C-4501-ADAB-C849BBC0A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1D3F2A3-7C78-4D6A-A976-5A4B77F1A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2684F6-5BAC-49BF-8CC8-9EE3ACD7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CECA15-3309-49E4-A034-274FFE8C7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0218EB-58D5-4B37-BBF8-6B8F0284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100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08CEB6-E2C1-49F6-87B4-71FA194D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28BD1AE-2F3E-4F5F-B774-676856877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C5DA11-583D-4164-ACE8-62990681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CEEAA0-9CEE-4D04-91E1-7F36A49B7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FA407F-2D46-4393-90A2-61AB2B0E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330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7E7362B-2DF6-41F0-A269-CEFA74F5F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4C40219-D6C5-4872-8AA5-D9AC64341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EDA8C7-FF16-4707-85AC-0AA1738E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7B87D8-B0AD-4428-8A3D-84B9C902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8892C2-B096-42C0-B100-C6518F0B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01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420761" y="451311"/>
            <a:ext cx="9144000" cy="132587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endParaRPr lang="et-EE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420761" y="5110317"/>
            <a:ext cx="9144000" cy="855406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t-EE" dirty="0"/>
          </a:p>
        </p:txBody>
      </p:sp>
      <p:sp>
        <p:nvSpPr>
          <p:cNvPr id="4" name="Jaluse kohatäide 4">
            <a:extLst>
              <a:ext uri="{FF2B5EF4-FFF2-40B4-BE49-F238E27FC236}">
                <a16:creationId xmlns:a16="http://schemas.microsoft.com/office/drawing/2014/main" id="{CA0C75D8-4AB2-AE62-373C-B5EF0BE713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Slaidinumbri kohatäide 5">
            <a:extLst>
              <a:ext uri="{FF2B5EF4-FFF2-40B4-BE49-F238E27FC236}">
                <a16:creationId xmlns:a16="http://schemas.microsoft.com/office/drawing/2014/main" id="{2C187B6D-FB23-249B-2C5F-3A14E85F1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D89E0-B4AE-45A3-B0CE-D2BABFB8209C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02625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0C7E0733-543D-DBBF-2844-D942B814F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AC88BB7-99A6-4E76-9105-800650450F3A}" type="datetimeFigureOut">
              <a:rPr lang="et-EE"/>
              <a:pPr>
                <a:defRPr/>
              </a:pPr>
              <a:t>09.10.2023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30484E5A-E2BB-B87C-0203-77A1B22FE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8FD227A2-0D5E-5D10-909B-327325A9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58DD3-6D6C-4B82-B818-D279777E2CC4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2135539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0767227-32BE-1C2C-16CD-F168618C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C61E88-4D5C-44DC-9340-C69102FAB84D}" type="datetimeFigureOut">
              <a:rPr lang="et-EE"/>
              <a:pPr>
                <a:defRPr/>
              </a:pPr>
              <a:t>09.10.2023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10666C80-3909-306F-D8B0-712A2B8F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93BEC604-6741-2E3A-ECA1-FB39FE953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5DE02-C788-411F-B282-2981F23120BA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2933780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476F2DF6-A70F-4ED4-C445-E30558B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518FCB4-22B5-4EEB-937D-2DBEE81D47C4}" type="datetimeFigureOut">
              <a:rPr lang="et-EE"/>
              <a:pPr>
                <a:defRPr/>
              </a:pPr>
              <a:t>09.10.2023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A438D20D-02E4-7393-3C0B-04AA4E4CC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888684DC-F9A4-5667-B13F-E7121EAC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0E84-4A44-4177-82DB-BE35A94DBD67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340753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6583D1DD-89D0-7007-D5AF-C7F7EB41F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0C0CE1C-E684-4610-822A-7B181968B339}" type="datetimeFigureOut">
              <a:rPr lang="et-EE"/>
              <a:pPr>
                <a:defRPr/>
              </a:pPr>
              <a:t>09.10.2023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185AD5F6-6A01-8E4C-39BB-746FCC75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F066E71A-0962-558F-5658-A302B9BC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CA8CF-F0BD-4417-9F28-B1CFC56C043C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96094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8BD6E1BD-9A4F-21E2-B081-227FD7A4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9C637FA-B164-4004-80BA-F70A05A30063}" type="datetimeFigureOut">
              <a:rPr lang="et-EE"/>
              <a:pPr>
                <a:defRPr/>
              </a:pPr>
              <a:t>09.10.2023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2F167413-32B5-A563-B648-DF360DDD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7C8B7E58-F7D9-3082-ACD1-6F4F66B0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8BFA0-3C65-4F64-B19E-99E19C000E18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6604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F1555167-38CC-969D-D976-BDC15F71B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E89793A-E0D1-4F60-A10F-EA5B0759EC33}" type="datetimeFigureOut">
              <a:rPr lang="et-EE"/>
              <a:pPr>
                <a:defRPr/>
              </a:pPr>
              <a:t>09.10.2023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E89AC1E9-3804-D100-09DF-AA39D6CCC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3A778C6F-A7A1-2A51-EF95-9F0BDB96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79EED-8081-413D-AA17-6AA6041BEE3B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2819842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605FD8B3-6223-B63D-3047-A749D222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0A0618D-6834-4CB1-AA69-30AB9AB292A5}" type="datetimeFigureOut">
              <a:rPr lang="et-EE"/>
              <a:pPr>
                <a:defRPr/>
              </a:pPr>
              <a:t>09.10.2023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BD0B089C-D74F-55CE-2A51-840C68799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C8B41EBE-4A67-9A8F-2C0C-6E2934F9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E6A56-7463-4D31-AE70-750485FB6D65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2096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D2687B-1508-4709-BB25-3FB64ED48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105544-DB1D-4C1B-BFA0-774A4854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4870A5-837B-4EAE-A78B-31E1D125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A99A34B-33FB-42B9-94A7-BC897F07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F544CB-AD98-4015-B29F-9189DE1E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4216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66744C66-E7B6-7B0A-EE99-49CCDD8FC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EDA7B5F-CE9F-42AE-914B-4F1B318440F4}" type="datetimeFigureOut">
              <a:rPr lang="et-EE"/>
              <a:pPr>
                <a:defRPr/>
              </a:pPr>
              <a:t>09.10.2023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B759B53F-897D-C901-B7D9-3A1656A4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6AFAD72F-5AFB-3EE2-4F9D-1F227BBF9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56E7B-2853-4A07-8A60-7A6F77DC75B3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4076919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C1243756-B086-6849-23F8-D060136C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B264A7E-A51B-4573-BCD2-8AEF491C33C4}" type="datetimeFigureOut">
              <a:rPr lang="et-EE"/>
              <a:pPr>
                <a:defRPr/>
              </a:pPr>
              <a:t>09.10.2023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DF2DFCB3-F361-30BB-EE4A-C73210E09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E94251B5-4F9F-14F0-BA85-941FF9EA0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28669-75F3-49EB-9B56-9069D8AE5A98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967441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E93F744-766D-4FCF-C483-6AB6A675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6D540CC-89E9-49AC-9E50-4E3600788D86}" type="datetimeFigureOut">
              <a:rPr lang="et-EE"/>
              <a:pPr>
                <a:defRPr/>
              </a:pPr>
              <a:t>09.10.2023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3E05C557-E616-5E52-01A1-04F9DE68A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D4F2C740-913B-5DB3-E400-6FE90B93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2AC2F-5589-42B0-8404-4FB222A5B6CE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16706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F4037F-4C88-4F44-A3B2-4EBE4A19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22466DE-72D9-4962-8220-D6C7071B6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166331-88CE-4C8B-875B-4BDBE740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F0F8EA-E064-4819-A4ED-15BA764D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2C6B8C-0E19-450B-B4B9-67EE9FF7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68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5AF0FC-205C-45FF-AC52-A6F8F35A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2FADB7-9790-4456-99EB-26DB25991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12FCFAC-8C84-486C-B1A9-32BF64D68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40D63C0-0185-487B-B883-E213D65F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725A826-B07C-48EC-86BF-1D71FEF7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B0928B2-97AE-40E1-B546-346D740F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55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B590B4-80BE-4510-82AA-DD9EBD6A5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0A8E51D-8DA3-404F-BDD7-9FBD7C645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64C15D1-9A16-49DF-8409-D65303DBF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0251058-A389-44DF-B4C8-2C22EDDEC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E0E3903-36B2-407F-984C-B782057F8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8073F05-94E5-487B-B705-650D2AC7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43F4B9D-F5D5-4093-8A34-C2FDD5C9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62B5090-F402-40CC-B4B9-02DA1C50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90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B9DAE2-6145-4D78-93C8-572708A39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61983C3-B607-4DEA-A1CB-E9A9033C6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E1918F6-41D7-48FD-B7CC-A82F0377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F91D2FA-6F5F-4DF0-94A9-BC241044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14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65CF4D3-2321-4C59-9CEE-46675F6AD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40884DE-705F-4BA7-9A2F-33E43BB7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97FB21-3B8A-4A52-AAEA-12E4CF58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084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8AFAF1-3CEF-4724-8A7D-F70918E77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3A1031-CF13-48FD-B6C2-318CFBF14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CFF1D46-436F-451C-A90C-A481ECD59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C09E5CA-D6AF-4FD9-A553-D3919633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2A20718-C8FD-426E-9F50-85850578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8019644-589C-485C-819F-0464DB0F8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823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F51B67-8035-42EE-B25B-765D3426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3789B0B-EEC3-4CEB-9246-BB6C3BFD0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D699244-A952-4B7B-8B8A-CAC63C0C8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3E54CCE-160F-4F43-B054-CD505B3BB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C0B6895-9222-4065-915A-FAD536BE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9EBE2D2-40FA-4CBE-8EC5-4E65C627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812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9C874C3-981B-4453-BD51-C3F11C911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DECA965-5C95-4D60-885A-1C9CD2C4C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0CBA49-C4BC-4945-9E6D-636E7049B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3511D-1307-4A75-B062-ABDC54918442}" type="datetimeFigureOut">
              <a:rPr lang="pl-PL" smtClean="0"/>
              <a:t>09.10.2023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361136-AF3D-4E26-A200-EFE8DE136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A69500-4A1D-47CC-ADFF-358B85E74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9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ealkirja kohatäide 1">
            <a:extLst>
              <a:ext uri="{FF2B5EF4-FFF2-40B4-BE49-F238E27FC236}">
                <a16:creationId xmlns:a16="http://schemas.microsoft.com/office/drawing/2014/main" id="{F942E561-C830-FE4C-DF91-304BF561F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t-EE" altLang="fi-FI"/>
              <a:t>Muutke pealkirja laadi</a:t>
            </a:r>
          </a:p>
        </p:txBody>
      </p:sp>
      <p:sp>
        <p:nvSpPr>
          <p:cNvPr id="1027" name="Teksti kohatäide 2">
            <a:extLst>
              <a:ext uri="{FF2B5EF4-FFF2-40B4-BE49-F238E27FC236}">
                <a16:creationId xmlns:a16="http://schemas.microsoft.com/office/drawing/2014/main" id="{5C8480D9-614E-C9AF-BBCF-096BBC9E45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t-EE" altLang="fi-FI"/>
              <a:t>Redigeeri juhtslaidi tekstilaade</a:t>
            </a:r>
          </a:p>
          <a:p>
            <a:pPr lvl="1"/>
            <a:r>
              <a:rPr lang="et-EE" altLang="fi-FI"/>
              <a:t>Teine tase</a:t>
            </a:r>
          </a:p>
          <a:p>
            <a:pPr lvl="2"/>
            <a:r>
              <a:rPr lang="et-EE" altLang="fi-FI"/>
              <a:t>Kolmas tase</a:t>
            </a:r>
          </a:p>
          <a:p>
            <a:pPr lvl="3"/>
            <a:r>
              <a:rPr lang="et-EE" altLang="fi-FI"/>
              <a:t>Neljas tase</a:t>
            </a:r>
          </a:p>
          <a:p>
            <a:pPr lvl="4"/>
            <a:r>
              <a:rPr lang="et-EE" altLang="fi-FI"/>
              <a:t>Viies tase</a:t>
            </a:r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D21FBED-A666-47D9-8BDB-BBA4F791A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8A3CDC8B-7635-6212-C0F1-DDBD8B195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ECBF033-EFA8-47E8-9F73-ABA60E05017D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  <p:pic>
        <p:nvPicPr>
          <p:cNvPr id="1030" name="Pilt 6">
            <a:extLst>
              <a:ext uri="{FF2B5EF4-FFF2-40B4-BE49-F238E27FC236}">
                <a16:creationId xmlns:a16="http://schemas.microsoft.com/office/drawing/2014/main" id="{B0E12738-1B24-F744-9F69-C8A2B79C82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t="28406" r="7544" b="54395"/>
          <a:stretch>
            <a:fillRect/>
          </a:stretch>
        </p:blipFill>
        <p:spPr bwMode="auto">
          <a:xfrm>
            <a:off x="2628900" y="6110288"/>
            <a:ext cx="69342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47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634358-E71C-4477-A94D-BD648ABB9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5037"/>
            <a:ext cx="9144000" cy="1862357"/>
          </a:xfrm>
        </p:spPr>
        <p:txBody>
          <a:bodyPr>
            <a:noAutofit/>
          </a:bodyPr>
          <a:lstStyle/>
          <a:p>
            <a:r>
              <a:rPr lang="pl-PL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Wspieranie rozwoju gospodarczego Gminy Stopnica poprzez inwestycje w infrastrukturę służącą przetwarzaniu produktów rolnych - Inkubator Przetwórstwa Rolnego</a:t>
            </a:r>
            <a:endParaRPr lang="pl-PL" sz="3200" b="1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C56A9EE-487B-4DE4-9697-FC38616CB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54250"/>
            <a:ext cx="9144000" cy="543296"/>
          </a:xfrm>
        </p:spPr>
        <p:txBody>
          <a:bodyPr/>
          <a:lstStyle/>
          <a:p>
            <a:r>
              <a:rPr lang="pl-PL" dirty="0"/>
              <a:t>Dźwirzyno, 25 – 27 września 2023 r.</a:t>
            </a:r>
          </a:p>
        </p:txBody>
      </p:sp>
      <p:pic>
        <p:nvPicPr>
          <p:cNvPr id="1027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9" y="286598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az 5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08" y="286598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az 6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68" y="351685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BA1413F-3443-42E3-855C-900FFFBFD187}"/>
              </a:ext>
            </a:extLst>
          </p:cNvPr>
          <p:cNvSpPr txBox="1"/>
          <p:nvPr/>
        </p:nvSpPr>
        <p:spPr>
          <a:xfrm>
            <a:off x="330539" y="1190612"/>
            <a:ext cx="11530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</a:t>
            </a:r>
          </a:p>
          <a:p>
            <a:pPr algn="ctr"/>
            <a:r>
              <a:rPr lang="pl-PL" sz="1200" dirty="0"/>
              <a:t>Instytucja odpowiedzialna za treść materiałów: Polska Sieć LGD – Federacja Regionalnych Sieci LGD</a:t>
            </a:r>
          </a:p>
          <a:p>
            <a:pPr algn="ctr"/>
            <a:r>
              <a:rPr lang="pl-PL" sz="1200" dirty="0"/>
              <a:t>Instytucja zarządzająca Programem Rozwoju Obszarów Wiejskich na lata 2014 – 2020 – Ministerstwo Rolnictwa i Rozwoju Wsi</a:t>
            </a:r>
          </a:p>
          <a:p>
            <a:pPr algn="ctr"/>
            <a:r>
              <a:rPr lang="pl-PL" sz="1200" dirty="0"/>
              <a:t>Operacja współfinansowana ze środków Unii Europejskiej w ramach Schematu II Pomocy Technicznej „Krajowej Sieci Obszarów Wiejskich”</a:t>
            </a:r>
          </a:p>
          <a:p>
            <a:pPr algn="ctr"/>
            <a:r>
              <a:rPr lang="pl-PL" sz="1200" dirty="0"/>
              <a:t>Programu Rozwoju Obszarów Wiejskich na lata 2014 – 2020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989BA5-744A-4CF2-B69A-F4CB6C4CD13D}"/>
              </a:ext>
            </a:extLst>
          </p:cNvPr>
          <p:cNvSpPr txBox="1"/>
          <p:nvPr/>
        </p:nvSpPr>
        <p:spPr>
          <a:xfrm>
            <a:off x="3553247" y="5146156"/>
            <a:ext cx="508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Ewa Satora</a:t>
            </a:r>
          </a:p>
        </p:txBody>
      </p:sp>
      <p:pic>
        <p:nvPicPr>
          <p:cNvPr id="7" name="Obraz 6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049502" y="286598"/>
            <a:ext cx="8222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33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8B78E9B-5DC3-1102-DF05-5D6FC8179121}"/>
              </a:ext>
            </a:extLst>
          </p:cNvPr>
          <p:cNvSpPr txBox="1">
            <a:spLocks noChangeArrowheads="1"/>
          </p:cNvSpPr>
          <p:nvPr/>
        </p:nvSpPr>
        <p:spPr>
          <a:xfrm>
            <a:off x="693510" y="2297437"/>
            <a:ext cx="10515600" cy="2918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altLang="fi-FI">
                <a:latin typeface="Times New Roman" panose="02020603050405020304" pitchFamily="18" charset="0"/>
                <a:cs typeface="Times New Roman" panose="02020603050405020304" pitchFamily="18" charset="0"/>
              </a:rPr>
              <a:t>Realizacja projektu była odpowiedzią na zidentyfikowane problemy obszaru oraz podmiotów prowadzących działalność rolniczą </a:t>
            </a:r>
            <a:br>
              <a:rPr lang="pl-PL" altLang="fi-FI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fi-FI">
                <a:latin typeface="Times New Roman" panose="02020603050405020304" pitchFamily="18" charset="0"/>
                <a:cs typeface="Times New Roman" panose="02020603050405020304" pitchFamily="18" charset="0"/>
              </a:rPr>
              <a:t>w zakresie produkcji owoców i warzyw. Wobec powyższego inkubator przetwórstwa rolnego stanowił swego rodzaju oddolną inicjatywę, zrealizowaną przez gminę (jednostkę samorządu terytorialnego), która jako jedyna w województwie świętokrzyskim i prawdopodobnie w Polsce, prowadzi tego typu zakład przetwórczy. </a:t>
            </a:r>
            <a:endParaRPr lang="en-GB" altLang="fi-FI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fi-FI" dirty="0"/>
          </a:p>
        </p:txBody>
      </p:sp>
      <p:pic>
        <p:nvPicPr>
          <p:cNvPr id="3" name="Obraz 2" descr="logo">
            <a:extLst>
              <a:ext uri="{FF2B5EF4-FFF2-40B4-BE49-F238E27FC236}">
                <a16:creationId xmlns:a16="http://schemas.microsoft.com/office/drawing/2014/main" id="{71E5A721-B545-A527-8015-18E479C48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ksow">
            <a:extLst>
              <a:ext uri="{FF2B5EF4-FFF2-40B4-BE49-F238E27FC236}">
                <a16:creationId xmlns:a16="http://schemas.microsoft.com/office/drawing/2014/main" id="{041E1285-C2C1-1A71-9374-7A51B8DD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PROW-2014-20_301146529b">
            <a:extLst>
              <a:ext uri="{FF2B5EF4-FFF2-40B4-BE49-F238E27FC236}">
                <a16:creationId xmlns:a16="http://schemas.microsoft.com/office/drawing/2014/main" id="{1B179F87-18BD-879E-9AD3-410970DFA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7C943599-F2BB-9F35-B176-D1FFC351D0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C63E6B8-DA62-F599-9D57-7549AEDB2362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partnerem KSOW, odwieź portal www.ksow.pl</a:t>
            </a:r>
          </a:p>
        </p:txBody>
      </p:sp>
    </p:spTree>
    <p:extLst>
      <p:ext uri="{BB962C8B-B14F-4D97-AF65-F5344CB8AC3E}">
        <p14:creationId xmlns:p14="http://schemas.microsoft.com/office/powerpoint/2010/main" val="847170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026A74F-5568-824D-24C1-3A723ED30448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690688"/>
            <a:ext cx="10515600" cy="33851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altLang="fi-FI" sz="2400">
                <a:latin typeface="Times New Roman" panose="02020603050405020304" pitchFamily="18" charset="0"/>
                <a:cs typeface="Times New Roman" panose="02020603050405020304" pitchFamily="18" charset="0"/>
              </a:rPr>
              <a:t>W okresie poprzedzającym realizację projektu dużym wyzwaniem było znalezienie sojuszników, wspierających dość kosztowny pomysł, którego wdrażanie przez podmiot publiczny było rozwiązaniem innowacyjnym.</a:t>
            </a:r>
          </a:p>
          <a:p>
            <a:pPr algn="just"/>
            <a:r>
              <a:rPr lang="pl-PL" altLang="fi-FI" sz="2400">
                <a:latin typeface="Times New Roman" panose="02020603050405020304" pitchFamily="18" charset="0"/>
                <a:cs typeface="Times New Roman" panose="02020603050405020304" pitchFamily="18" charset="0"/>
              </a:rPr>
              <a:t>W perspektywie długofalowej, optymalnym rozwiązaniem będzie przekazanie inkubatora do zarządzania lokalnej społeczności działającej w formie stowarzyszenia bądź Kołu Gospodyń Wiejskich. </a:t>
            </a:r>
          </a:p>
          <a:p>
            <a:pPr algn="just"/>
            <a:r>
              <a:rPr lang="pl-PL" altLang="fi-FI" sz="2400">
                <a:latin typeface="Times New Roman" panose="02020603050405020304" pitchFamily="18" charset="0"/>
                <a:cs typeface="Times New Roman" panose="02020603050405020304" pitchFamily="18" charset="0"/>
              </a:rPr>
              <a:t>Aktywizacja lokalnej społeczności oraz zainteresowanie korzystaniem z usług inkubatora jest warunkiem jego rozbudowy i poszerzenia zakresu oferowanych usług.  </a:t>
            </a:r>
            <a:endParaRPr lang="en-GB" altLang="fi-F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 descr="logo">
            <a:extLst>
              <a:ext uri="{FF2B5EF4-FFF2-40B4-BE49-F238E27FC236}">
                <a16:creationId xmlns:a16="http://schemas.microsoft.com/office/drawing/2014/main" id="{5B220395-79CB-79FD-F696-F23FA97AC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ksow">
            <a:extLst>
              <a:ext uri="{FF2B5EF4-FFF2-40B4-BE49-F238E27FC236}">
                <a16:creationId xmlns:a16="http://schemas.microsoft.com/office/drawing/2014/main" id="{6BB8C402-4909-0F21-5FBB-4018F82C0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PROW-2014-20_301146529b">
            <a:extLst>
              <a:ext uri="{FF2B5EF4-FFF2-40B4-BE49-F238E27FC236}">
                <a16:creationId xmlns:a16="http://schemas.microsoft.com/office/drawing/2014/main" id="{1905D611-DBB4-CFA5-FD96-F537D29B8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9D36D859-BB29-ED01-8A3F-06B3680D9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361FADF-E07B-EECA-5BE4-3031C7784949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partnerem KSOW, odwieź portal www.ksow.pl</a:t>
            </a:r>
          </a:p>
        </p:txBody>
      </p:sp>
    </p:spTree>
    <p:extLst>
      <p:ext uri="{BB962C8B-B14F-4D97-AF65-F5344CB8AC3E}">
        <p14:creationId xmlns:p14="http://schemas.microsoft.com/office/powerpoint/2010/main" val="80854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ogo">
            <a:extLst>
              <a:ext uri="{FF2B5EF4-FFF2-40B4-BE49-F238E27FC236}">
                <a16:creationId xmlns:a16="http://schemas.microsoft.com/office/drawing/2014/main" id="{582B69EF-CE8E-245E-1783-EC2329AB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ksow">
            <a:extLst>
              <a:ext uri="{FF2B5EF4-FFF2-40B4-BE49-F238E27FC236}">
                <a16:creationId xmlns:a16="http://schemas.microsoft.com/office/drawing/2014/main" id="{298DB85D-707C-6631-EB0B-C7A5D557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PROW-2014-20_301146529b">
            <a:extLst>
              <a:ext uri="{FF2B5EF4-FFF2-40B4-BE49-F238E27FC236}">
                <a16:creationId xmlns:a16="http://schemas.microsoft.com/office/drawing/2014/main" id="{19120596-067C-7882-4881-40A738E7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A35CBB71-67D0-6CCE-41FE-58E9666BCE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E9B2D91-36AD-7E5C-8B8C-31F5A5160285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partnerem KSOW, odwieź portal www.ksow.pl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FC46F8-FEF2-752F-553E-224965A60B59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825625"/>
            <a:ext cx="10515600" cy="25497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alt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Doświadczenie wynikające z realizacji projektu utwierdziło nas w przekonaniu, że działalność inkubatora przyczyniła się do realizacji zakładanych celów, a zakres operacji mógł obejmować również zakup innych urządzeń do przetwórstwa owoców i warzyw dla zwiększenia kompleksowości świadczonych usług. </a:t>
            </a:r>
            <a:endParaRPr lang="et-EE" altLang="fi-F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alt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najbliższej przyszłości zamierzamy poszerzyć usługi świadczone przez inkubator poprzez zakup: </a:t>
            </a:r>
            <a:r>
              <a:rPr lang="pl-PL" altLang="fi-FI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pestkarki</a:t>
            </a:r>
            <a:r>
              <a:rPr lang="pl-PL" alt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owoców, urządzeń do liofilizacji owoców </a:t>
            </a:r>
            <a:br>
              <a:rPr lang="pl-PL" alt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warzyw oraz pakowania próżniowego suszonych owoców i warzyw.  </a:t>
            </a:r>
            <a:endParaRPr lang="et-EE" altLang="fi-F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485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BB77607D-C4BB-D47B-E125-CBA85FDB9F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2413000"/>
          </a:xfrm>
          <a:blipFill dpi="0" rotWithShape="1">
            <a:blip r:embed="rId2">
              <a:alphaModFix amt="0"/>
            </a:blip>
            <a:srcRect/>
            <a:tile tx="0" ty="0" sx="100000" sy="100000" flip="none" algn="tl"/>
          </a:blipFill>
        </p:spPr>
        <p:txBody>
          <a:bodyPr/>
          <a:lstStyle/>
          <a:p>
            <a:pPr algn="ctr" eaLnBrk="1" hangingPunct="1"/>
            <a:br>
              <a:rPr lang="pl-PL" altLang="en-US" sz="4000">
                <a:solidFill>
                  <a:srgbClr val="5400A8"/>
                </a:solidFill>
                <a:latin typeface="Britannic Bold" panose="020B0903060703020204" pitchFamily="34" charset="0"/>
              </a:rPr>
            </a:br>
            <a:br>
              <a:rPr lang="pl-PL" altLang="en-US" sz="4000">
                <a:solidFill>
                  <a:srgbClr val="5400A8"/>
                </a:solidFill>
                <a:latin typeface="Britannic Bold" panose="020B0903060703020204" pitchFamily="34" charset="0"/>
              </a:rPr>
            </a:br>
            <a:br>
              <a:rPr lang="pl-PL" altLang="en-US" sz="4000">
                <a:solidFill>
                  <a:srgbClr val="5400A8"/>
                </a:solidFill>
                <a:latin typeface="Britannic Bold" panose="020B0903060703020204" pitchFamily="34" charset="0"/>
              </a:rPr>
            </a:br>
            <a:br>
              <a:rPr lang="pl-PL" altLang="en-US" sz="4000">
                <a:solidFill>
                  <a:srgbClr val="5400A8"/>
                </a:solidFill>
                <a:latin typeface="Britannic Bold" panose="020B0903060703020204" pitchFamily="34" charset="0"/>
              </a:rPr>
            </a:br>
            <a:r>
              <a:rPr lang="et-EE" altLang="en-US" sz="2400">
                <a:solidFill>
                  <a:srgbClr val="5400A8"/>
                </a:solidFill>
                <a:latin typeface="Britannic Bold" panose="020B0903060703020204" pitchFamily="34" charset="0"/>
              </a:rPr>
              <a:t>Project</a:t>
            </a:r>
            <a:r>
              <a:rPr lang="pl-PL" altLang="en-US" sz="2400">
                <a:solidFill>
                  <a:srgbClr val="5400A8"/>
                </a:solidFill>
                <a:latin typeface="Britannic Bold" panose="020B0903060703020204" pitchFamily="34" charset="0"/>
              </a:rPr>
              <a:t>:</a:t>
            </a:r>
            <a:br>
              <a:rPr lang="pl-PL" altLang="en-US" sz="4000">
                <a:solidFill>
                  <a:srgbClr val="5400A8"/>
                </a:solidFill>
                <a:latin typeface="Britannic Bold" panose="020B0903060703020204" pitchFamily="34" charset="0"/>
              </a:rPr>
            </a:br>
            <a:r>
              <a:rPr lang="pl-PL" altLang="en-US" sz="4000" i="1">
                <a:solidFill>
                  <a:srgbClr val="5400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„Wspieranie rozwoju gospodarczego Gminy Stopnica poprzez inwestycje w infrastrukturę służącą przetwarzaniu produktów rolnych - Inkubator Przetwórstwa Rolnego”</a:t>
            </a:r>
            <a:br>
              <a:rPr lang="pl-PL" altLang="en-US" sz="4000">
                <a:solidFill>
                  <a:srgbClr val="5400A8"/>
                </a:solidFill>
                <a:latin typeface="Britannic Bold" panose="020B0903060703020204" pitchFamily="34" charset="0"/>
              </a:rPr>
            </a:br>
            <a:br>
              <a:rPr lang="pl-PL" altLang="en-US" sz="4000">
                <a:solidFill>
                  <a:srgbClr val="5400A8"/>
                </a:solidFill>
                <a:latin typeface="Britannic Bold" panose="020B0903060703020204" pitchFamily="34" charset="0"/>
              </a:rPr>
            </a:br>
            <a:r>
              <a:rPr lang="pl-PL" altLang="en-US" sz="3200">
                <a:solidFill>
                  <a:srgbClr val="5400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Mirosław Rajtar</a:t>
            </a:r>
            <a:br>
              <a:rPr lang="pl-PL" altLang="en-US" sz="4000">
                <a:solidFill>
                  <a:srgbClr val="5400A8"/>
                </a:solidFill>
                <a:latin typeface="Britannic Bold" panose="020B0903060703020204" pitchFamily="34" charset="0"/>
              </a:rPr>
            </a:br>
            <a:r>
              <a:rPr lang="pl-PL" altLang="en-US" sz="3200">
                <a:solidFill>
                  <a:srgbClr val="5400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Zastępca Burmistrza Miasta i Gminy Stopnica</a:t>
            </a:r>
            <a:br>
              <a:rPr lang="et-EE" altLang="en-US">
                <a:solidFill>
                  <a:srgbClr val="5400A8"/>
                </a:solidFill>
                <a:latin typeface="Britannic Bold" panose="020B0903060703020204" pitchFamily="34" charset="0"/>
              </a:rPr>
            </a:b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34030-A151-E106-7E7D-ECA4C6B51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888" y="4662488"/>
            <a:ext cx="10396537" cy="976312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fi-FI" sz="3200" dirty="0">
                <a:solidFill>
                  <a:schemeClr val="accent6">
                    <a:lumMod val="50000"/>
                  </a:schemeClr>
                </a:solidFill>
                <a:latin typeface="Britannic Bold" panose="020B0903060703020204" pitchFamily="34" charset="0"/>
              </a:rPr>
              <a:t>Network to innovate: How does LEADER support Agriculture and Innovation!?</a:t>
            </a:r>
            <a:br>
              <a:rPr lang="et-EE" altLang="fi-FI" sz="3200" dirty="0">
                <a:solidFill>
                  <a:schemeClr val="accent6">
                    <a:lumMod val="50000"/>
                  </a:schemeClr>
                </a:solidFill>
                <a:latin typeface="Britannic Bold" panose="020B0903060703020204" pitchFamily="34" charset="0"/>
              </a:rPr>
            </a:br>
            <a:r>
              <a:rPr lang="et-EE" altLang="fi-FI" sz="3200" dirty="0">
                <a:solidFill>
                  <a:schemeClr val="accent6">
                    <a:lumMod val="50000"/>
                  </a:schemeClr>
                </a:solidFill>
                <a:latin typeface="Britannic Bold" panose="020B0903060703020204" pitchFamily="34" charset="0"/>
              </a:rPr>
              <a:t>16 </a:t>
            </a:r>
            <a:r>
              <a:rPr lang="et-EE" altLang="fi-FI" sz="3200" dirty="0" err="1">
                <a:solidFill>
                  <a:schemeClr val="accent6">
                    <a:lumMod val="50000"/>
                  </a:schemeClr>
                </a:solidFill>
                <a:latin typeface="Britannic Bold" panose="020B0903060703020204" pitchFamily="34" charset="0"/>
              </a:rPr>
              <a:t>May</a:t>
            </a:r>
            <a:r>
              <a:rPr lang="et-EE" altLang="fi-FI" sz="3200" dirty="0">
                <a:solidFill>
                  <a:schemeClr val="accent6">
                    <a:lumMod val="50000"/>
                  </a:schemeClr>
                </a:solidFill>
                <a:latin typeface="Britannic Bold" panose="020B0903060703020204" pitchFamily="34" charset="0"/>
              </a:rPr>
              <a:t> 2023</a:t>
            </a:r>
            <a:endParaRPr lang="en-US" sz="32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ogo">
            <a:extLst>
              <a:ext uri="{FF2B5EF4-FFF2-40B4-BE49-F238E27FC236}">
                <a16:creationId xmlns:a16="http://schemas.microsoft.com/office/drawing/2014/main" id="{AFA95FA4-065E-EF1F-0FF5-CC8C01B8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ksow">
            <a:extLst>
              <a:ext uri="{FF2B5EF4-FFF2-40B4-BE49-F238E27FC236}">
                <a16:creationId xmlns:a16="http://schemas.microsoft.com/office/drawing/2014/main" id="{0E2C8571-7506-16E9-BA7D-7A694063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PROW-2014-20_301146529b">
            <a:extLst>
              <a:ext uri="{FF2B5EF4-FFF2-40B4-BE49-F238E27FC236}">
                <a16:creationId xmlns:a16="http://schemas.microsoft.com/office/drawing/2014/main" id="{57BA3198-9102-2387-4591-5A21F9B3E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1F5D6AD5-521A-9097-02BF-6620FDDE6B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713C8E8-280A-CBF4-2DD3-9752CE8108B3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partnerem KSOW, odwieź portal www.ksow.pl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CD8E64F-7EA5-B39A-438F-74B19DC181C6}"/>
              </a:ext>
            </a:extLst>
          </p:cNvPr>
          <p:cNvSpPr txBox="1"/>
          <p:nvPr/>
        </p:nvSpPr>
        <p:spPr>
          <a:xfrm>
            <a:off x="550606" y="2782529"/>
            <a:ext cx="10953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i="1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221176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partnerem KSOW, odwieź 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132E39-1C35-F45E-768B-B87209678649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604759"/>
            <a:ext cx="10515600" cy="4351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altLang="fi-FI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projektu miała na celu wsparcie osób pracujących na roli. Działanie inkubatora sprzyja dywersyfikacji źródeł dochodu rolników. Ideą projektu było ograniczenie roli pośredników sprzedaży płodów rolnych, głównie owoców </a:t>
            </a:r>
            <a:br>
              <a:rPr lang="pl-PL" altLang="fi-FI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fi-FI" sz="2400">
                <a:latin typeface="Times New Roman" panose="02020603050405020304" pitchFamily="18" charset="0"/>
                <a:cs typeface="Times New Roman" panose="02020603050405020304" pitchFamily="18" charset="0"/>
              </a:rPr>
              <a:t>i warzyw, a tym samym promocja krótkiego łańcucha dostaw.</a:t>
            </a:r>
            <a:endParaRPr lang="et-EE" altLang="fi-FI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altLang="fi-FI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Projekt zrealizowany został w 2021 r. choć przygotowania do jego wdrożenia trwały od 2018 r. </a:t>
            </a:r>
            <a:endParaRPr lang="et-EE" altLang="fi-FI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altLang="fi-FI" sz="2400">
                <a:latin typeface="Times New Roman" panose="02020603050405020304" pitchFamily="18" charset="0"/>
                <a:cs typeface="Times New Roman" panose="02020603050405020304" pitchFamily="18" charset="0"/>
              </a:rPr>
              <a:t>Całkowita wartość projektu wyniosła: 500 000 euro. Operacja uzyskała dofinansowanie w wysokości 100 000 euro z budżetu Unii Europejskiej w ramach Programu Rozwoju Obszarów Wiejskich na lata 2014-2020 w związku z wdrażaniem inicjatywy Leader i zostało udzielone przez Lokalną Grupę Działania "Królewskie Ponidzie" na wdrażanie Lokalnej Strategii Rozwoju w ramach inicjatywy.</a:t>
            </a:r>
            <a:endParaRPr lang="et-EE" altLang="fi-F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25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ogo">
            <a:extLst>
              <a:ext uri="{FF2B5EF4-FFF2-40B4-BE49-F238E27FC236}">
                <a16:creationId xmlns:a16="http://schemas.microsoft.com/office/drawing/2014/main" id="{D4197230-66BA-4C62-D490-D20D2271C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ksow">
            <a:extLst>
              <a:ext uri="{FF2B5EF4-FFF2-40B4-BE49-F238E27FC236}">
                <a16:creationId xmlns:a16="http://schemas.microsoft.com/office/drawing/2014/main" id="{4B3EF95A-CE61-0775-184A-5B699C4E4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PROW-2014-20_301146529b">
            <a:extLst>
              <a:ext uri="{FF2B5EF4-FFF2-40B4-BE49-F238E27FC236}">
                <a16:creationId xmlns:a16="http://schemas.microsoft.com/office/drawing/2014/main" id="{751CFE7B-E73F-E040-11F0-2CD3817CE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8AD5354D-ACE6-E88D-3FCE-3E45EDD69F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4768AF7-13C9-4EA4-A299-4089CE0BB8A1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partnerem KSOW, odwieź portal www.ksow.pl</a:t>
            </a:r>
          </a:p>
        </p:txBody>
      </p:sp>
      <p:pic>
        <p:nvPicPr>
          <p:cNvPr id="10" name="Obraz 6">
            <a:extLst>
              <a:ext uri="{FF2B5EF4-FFF2-40B4-BE49-F238E27FC236}">
                <a16:creationId xmlns:a16="http://schemas.microsoft.com/office/drawing/2014/main" id="{49942D82-A7EE-7297-F566-2C01D63A6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9655"/>
            <a:ext cx="5051425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ymbol zastępczy zawartości 12">
            <a:extLst>
              <a:ext uri="{FF2B5EF4-FFF2-40B4-BE49-F238E27FC236}">
                <a16:creationId xmlns:a16="http://schemas.microsoft.com/office/drawing/2014/main" id="{E26603AC-6070-87E6-1728-0C8F665699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1425" y="3264005"/>
            <a:ext cx="7140575" cy="3571875"/>
          </a:xfrm>
        </p:spPr>
      </p:pic>
    </p:spTree>
    <p:extLst>
      <p:ext uri="{BB962C8B-B14F-4D97-AF65-F5344CB8AC3E}">
        <p14:creationId xmlns:p14="http://schemas.microsoft.com/office/powerpoint/2010/main" val="4253394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ogo">
            <a:extLst>
              <a:ext uri="{FF2B5EF4-FFF2-40B4-BE49-F238E27FC236}">
                <a16:creationId xmlns:a16="http://schemas.microsoft.com/office/drawing/2014/main" id="{D553C62A-A7B4-843E-FE55-9A9328BE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ksow">
            <a:extLst>
              <a:ext uri="{FF2B5EF4-FFF2-40B4-BE49-F238E27FC236}">
                <a16:creationId xmlns:a16="http://schemas.microsoft.com/office/drawing/2014/main" id="{6A142E8F-0311-6391-F261-E2FF54790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PROW-2014-20_301146529b">
            <a:extLst>
              <a:ext uri="{FF2B5EF4-FFF2-40B4-BE49-F238E27FC236}">
                <a16:creationId xmlns:a16="http://schemas.microsoft.com/office/drawing/2014/main" id="{DEC8FAA4-D16A-7DA3-69CF-023CB724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4C902A23-601F-D9D8-BE8A-C7B651EB58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805B824-0E8D-8630-CE67-5DE65427A449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partnerem KSOW, odwieź portal www.ksow.pl</a:t>
            </a:r>
          </a:p>
        </p:txBody>
      </p:sp>
      <p:sp>
        <p:nvSpPr>
          <p:cNvPr id="7" name="Symbol zastępczy zawartości 1">
            <a:extLst>
              <a:ext uri="{FF2B5EF4-FFF2-40B4-BE49-F238E27FC236}">
                <a16:creationId xmlns:a16="http://schemas.microsoft.com/office/drawing/2014/main" id="{1A291EC0-1538-A772-087D-30578CBC72F2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486362"/>
            <a:ext cx="10515600" cy="4786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tabLst>
                <a:tab pos="-3149600" algn="ctr"/>
                <a:tab pos="2700338" algn="l"/>
              </a:tabLst>
            </a:pPr>
            <a:r>
              <a:rPr lang="pl-PL" alt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zrealizowany został w ramach inicjatywy LEADER finansowanej ze środków Europejskiego Funduszu Rolnego na rzecz Rozwoju Obszarów Wiejskich (EFRROW). </a:t>
            </a:r>
          </a:p>
          <a:p>
            <a:pPr marL="0" indent="0" algn="just">
              <a:buFont typeface="Arial" panose="020B0604020202020204" pitchFamily="34" charset="0"/>
              <a:buNone/>
              <a:tabLst>
                <a:tab pos="-3149600" algn="ctr"/>
                <a:tab pos="2700338" algn="l"/>
              </a:tabLst>
            </a:pPr>
            <a:r>
              <a:rPr lang="pl-PL" alt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Inicjatywa Leader opierała się na wdrożeniu instrumentu RLKS czyli rozwoju lokalnego kierowanego przez społeczność (</a:t>
            </a:r>
            <a:r>
              <a:rPr lang="pl-PL" alt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Community-led</a:t>
            </a:r>
            <a:r>
              <a:rPr lang="pl-PL" alt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pl-PL" alt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development – CLLD) w oparciu o który opracowana została przy udziale mieszkańców- Lokalna Strategia Rozwoju Lokalnej Grupy Działania „Królewskie Ponidzie”.</a:t>
            </a:r>
          </a:p>
          <a:p>
            <a:pPr marL="0" indent="0" algn="just">
              <a:tabLst>
                <a:tab pos="-3149600" algn="ctr"/>
                <a:tab pos="2700338" algn="l"/>
              </a:tabLst>
            </a:pPr>
            <a:r>
              <a:rPr lang="pl-PL" alt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Operacja zrealizowała określony w Strategii:</a:t>
            </a:r>
          </a:p>
          <a:p>
            <a:pPr marL="0" indent="0" algn="just">
              <a:buFont typeface="Arial" panose="020B0604020202020204" pitchFamily="34" charset="0"/>
              <a:buNone/>
              <a:tabLst>
                <a:tab pos="-3149600" algn="ctr"/>
                <a:tab pos="2700338" algn="l"/>
              </a:tabLst>
            </a:pPr>
            <a:r>
              <a:rPr lang="pl-PL" altLang="pl-PL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 ogólny</a:t>
            </a:r>
            <a:r>
              <a:rPr lang="pl-PL" alt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ROZWÓJ PRZEDSIĘBIORCZOŚCI POPRZEZ WSPIERANIE ISTNIEJĄCYCH ORAZ NOWYCH INICJATYW GOSPODARCZYCH	</a:t>
            </a:r>
          </a:p>
          <a:p>
            <a:pPr marL="0" indent="0" algn="just">
              <a:buFont typeface="Arial" panose="020B0604020202020204" pitchFamily="34" charset="0"/>
              <a:buNone/>
              <a:tabLst>
                <a:tab pos="-3149600" algn="ctr"/>
                <a:tab pos="2700338" algn="l"/>
              </a:tabLst>
            </a:pPr>
            <a:r>
              <a:rPr lang="pl-PL" altLang="pl-PL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 szczegółowy I.1 </a:t>
            </a:r>
            <a:r>
              <a:rPr lang="pl-PL" alt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Podejmowanie i rozwój działalności gospodarczej na obszarze objętym LSR</a:t>
            </a:r>
          </a:p>
          <a:p>
            <a:pPr marL="0" indent="0" algn="just">
              <a:buFont typeface="Arial" panose="020B0604020202020204" pitchFamily="34" charset="0"/>
              <a:buNone/>
              <a:tabLst>
                <a:tab pos="-3149600" algn="ctr"/>
                <a:tab pos="2700338" algn="l"/>
              </a:tabLst>
            </a:pPr>
            <a:r>
              <a:rPr lang="pl-PL" altLang="pl-PL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Przedsięwzięcie I.1.2 </a:t>
            </a:r>
            <a:r>
              <a:rPr lang="pl-PL" alt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Wspieranie inicjatyw gosp. wykorzystujących produkty lokalne w rozwoju sektora żywnościowego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-3149600" algn="ctr"/>
                <a:tab pos="2700338" algn="l"/>
              </a:tabLst>
            </a:pP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492733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ogo">
            <a:extLst>
              <a:ext uri="{FF2B5EF4-FFF2-40B4-BE49-F238E27FC236}">
                <a16:creationId xmlns:a16="http://schemas.microsoft.com/office/drawing/2014/main" id="{AC1631B4-0257-315F-09B8-03AED6340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ksow">
            <a:extLst>
              <a:ext uri="{FF2B5EF4-FFF2-40B4-BE49-F238E27FC236}">
                <a16:creationId xmlns:a16="http://schemas.microsoft.com/office/drawing/2014/main" id="{DFA9391A-610D-41B5-528A-B85852EE3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PROW-2014-20_301146529b">
            <a:extLst>
              <a:ext uri="{FF2B5EF4-FFF2-40B4-BE49-F238E27FC236}">
                <a16:creationId xmlns:a16="http://schemas.microsoft.com/office/drawing/2014/main" id="{64EE13F3-C5C4-7418-8003-A057E58DF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912A1E0F-A90F-9FFE-E024-1DFA51B7CE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0741ECE-615F-C317-1F51-70A8488EE46D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partnerem KSOW, odwieź portal www.ksow.pl</a:t>
            </a:r>
          </a:p>
        </p:txBody>
      </p:sp>
      <p:sp>
        <p:nvSpPr>
          <p:cNvPr id="7" name="Symbol zastępczy zawartości 1">
            <a:extLst>
              <a:ext uri="{FF2B5EF4-FFF2-40B4-BE49-F238E27FC236}">
                <a16:creationId xmlns:a16="http://schemas.microsoft.com/office/drawing/2014/main" id="{638CD995-07DC-EB41-026E-95463E0A9D92}"/>
              </a:ext>
            </a:extLst>
          </p:cNvPr>
          <p:cNvSpPr txBox="1">
            <a:spLocks noChangeArrowheads="1"/>
          </p:cNvSpPr>
          <p:nvPr/>
        </p:nvSpPr>
        <p:spPr>
          <a:xfrm>
            <a:off x="776288" y="2414743"/>
            <a:ext cx="10515600" cy="30519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l-PL" altLang="pl-PL" sz="2400">
                <a:latin typeface="Times New Roman" panose="02020603050405020304" pitchFamily="18" charset="0"/>
                <a:cs typeface="Times New Roman" panose="02020603050405020304" pitchFamily="18" charset="0"/>
              </a:rPr>
              <a:t>Gmina Stopnica ma charakter typowo rolniczy, co roku osoby prowadzące działalność rolniczą składają ponad tysiąc wniosków o dopłaty bezpośrednie.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l-PL" altLang="pl-PL" sz="2400">
                <a:latin typeface="Times New Roman" panose="02020603050405020304" pitchFamily="18" charset="0"/>
                <a:cs typeface="Times New Roman" panose="02020603050405020304" pitchFamily="18" charset="0"/>
              </a:rPr>
              <a:t>Gleby o najwyższej klasie bonitacyjnej, tj. od I do III zajmują powierzchnię 4039 ha, co stanowi 46,2 % ogółu użytków rolnych Gminy i tym samym stwarza dla niej optymalną bazę do produkcji warzywniczo-sadowniczej. 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l-PL" altLang="pl-PL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Inkubator przetwórstwa rolnego usytuowany jest w miejscowości Strzałków, będącej niejako w centrum zagłębia owocowo-warzywnego, do której przylegają nie tylko grunty Gminy Stopnica ale również gmin sąsiednich.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542811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ogo">
            <a:extLst>
              <a:ext uri="{FF2B5EF4-FFF2-40B4-BE49-F238E27FC236}">
                <a16:creationId xmlns:a16="http://schemas.microsoft.com/office/drawing/2014/main" id="{6DB0667A-EB8F-7421-28E0-9DBAA418A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ksow">
            <a:extLst>
              <a:ext uri="{FF2B5EF4-FFF2-40B4-BE49-F238E27FC236}">
                <a16:creationId xmlns:a16="http://schemas.microsoft.com/office/drawing/2014/main" id="{6EA1D293-6D6E-AEEC-DEEB-2CF94E8F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PROW-2014-20_301146529b">
            <a:extLst>
              <a:ext uri="{FF2B5EF4-FFF2-40B4-BE49-F238E27FC236}">
                <a16:creationId xmlns:a16="http://schemas.microsoft.com/office/drawing/2014/main" id="{DBAE9EAC-3315-B9D9-B0EB-203D6B834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98201AD4-837B-6FFC-CA89-0510EC20DF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A24E713-DA28-57BC-C408-B33789BC427E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partnerem KSOW, odwieź portal www.ksow.pl</a:t>
            </a:r>
          </a:p>
        </p:txBody>
      </p:sp>
      <p:pic>
        <p:nvPicPr>
          <p:cNvPr id="12" name="Obraz 4">
            <a:extLst>
              <a:ext uri="{FF2B5EF4-FFF2-40B4-BE49-F238E27FC236}">
                <a16:creationId xmlns:a16="http://schemas.microsoft.com/office/drawing/2014/main" id="{5DD0BBB8-D47B-1A9F-6FD0-4039F7437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3118569"/>
            <a:ext cx="56022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7DD48EB7-B86F-0C5F-B390-936BA75C91DB}"/>
              </a:ext>
            </a:extLst>
          </p:cNvPr>
          <p:cNvSpPr txBox="1">
            <a:spLocks/>
          </p:cNvSpPr>
          <p:nvPr/>
        </p:nvSpPr>
        <p:spPr>
          <a:xfrm>
            <a:off x="147484" y="1543666"/>
            <a:ext cx="11887199" cy="143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realizacji inwestycji dokonana została przebudowa, rozbudowa oraz zmiana sposobu użytkowania istniejącego budynku, który pełnił funkcję punktu skupu owoców i warzyw w Strzałkowie na Inkubator Przetwórstwa Rolnego (budynek produkcyjno-magazynowy o powierzchni 265 m</a:t>
            </a:r>
            <a:r>
              <a:rPr lang="pl-PL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wraz z zagospodarowaniem terenu i niezbędną infrastrukturą techniczną. Obiekt został również wyposażony w linię technologiczną do produkcji soków o wydajności ok. 700 ton owoców rocznie z których zostanie wyprodukowane ok. 525 ton soków owocowych oraz gazową suszarnię kontenerową owoców i warzyw.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09752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ogo">
            <a:extLst>
              <a:ext uri="{FF2B5EF4-FFF2-40B4-BE49-F238E27FC236}">
                <a16:creationId xmlns:a16="http://schemas.microsoft.com/office/drawing/2014/main" id="{63C2DEDC-F42A-835C-F97F-EE4EC76B5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ksow">
            <a:extLst>
              <a:ext uri="{FF2B5EF4-FFF2-40B4-BE49-F238E27FC236}">
                <a16:creationId xmlns:a16="http://schemas.microsoft.com/office/drawing/2014/main" id="{62E2925D-3F0C-8648-F164-2316BE530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PROW-2014-20_301146529b">
            <a:extLst>
              <a:ext uri="{FF2B5EF4-FFF2-40B4-BE49-F238E27FC236}">
                <a16:creationId xmlns:a16="http://schemas.microsoft.com/office/drawing/2014/main" id="{80249AFF-3965-EE7B-2F31-96824ACF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92830755-5FB5-13D1-1DF7-6800BB9EBE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9169B13-DE5C-81E0-059F-D61DC1005B37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partnerem KSOW, odwieź portal www.ksow.pl</a:t>
            </a:r>
          </a:p>
        </p:txBody>
      </p:sp>
      <p:sp>
        <p:nvSpPr>
          <p:cNvPr id="7" name="Symbol zastępczy zawartości 5">
            <a:extLst>
              <a:ext uri="{FF2B5EF4-FFF2-40B4-BE49-F238E27FC236}">
                <a16:creationId xmlns:a16="http://schemas.microsoft.com/office/drawing/2014/main" id="{A7815954-ADEE-1F37-4B8F-EA5F3B7C6A7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825625"/>
            <a:ext cx="10515600" cy="33995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inkubatora polega na sprzedaży usługi w postaci wyprodukowania soku lub suszu owocowego lub warzywnego, który następnie sprzedawany jest przez rolnika. </a:t>
            </a:r>
          </a:p>
          <a:p>
            <a:pPr algn="just"/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Inkubatora ma charakter niekomercyjny i w związku </a:t>
            </a:r>
            <a:b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tym klienci ponoszą jedynie koszty związane z funkcjonowaniem Inkubatora i fachowego nadzoru nad powierzoną im infrastrukturą </a:t>
            </a:r>
            <a:b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 tym urządzeniami, linią technologiczną do produkcji soków lub/i suszarnią kontenerową oraz innym wyposażeniem).</a:t>
            </a:r>
          </a:p>
        </p:txBody>
      </p:sp>
    </p:spTree>
    <p:extLst>
      <p:ext uri="{BB962C8B-B14F-4D97-AF65-F5344CB8AC3E}">
        <p14:creationId xmlns:p14="http://schemas.microsoft.com/office/powerpoint/2010/main" val="2059466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F2E9134-790D-A863-1A20-8C03EC9FF1B4}"/>
              </a:ext>
            </a:extLst>
          </p:cNvPr>
          <p:cNvSpPr txBox="1">
            <a:spLocks noChangeArrowheads="1"/>
          </p:cNvSpPr>
          <p:nvPr/>
        </p:nvSpPr>
        <p:spPr>
          <a:xfrm>
            <a:off x="196720" y="1954310"/>
            <a:ext cx="6017267" cy="2814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Wdrożenie projektu miało na celu zmianę postrzegania płodów rolnych przez rolnika, który traktował owoce czy warzywa jako produkt końcowy, a obecnie po rozpoczęciu działalności inkubatora dotychczasowy produkt jest dla rolnika półproduktem (surowcem), który będzie mógł być przetworzony na produkt o dłuższej przydatności do spożycia.</a:t>
            </a:r>
          </a:p>
        </p:txBody>
      </p:sp>
      <p:pic>
        <p:nvPicPr>
          <p:cNvPr id="3" name="Obraz 2" descr="logo">
            <a:extLst>
              <a:ext uri="{FF2B5EF4-FFF2-40B4-BE49-F238E27FC236}">
                <a16:creationId xmlns:a16="http://schemas.microsoft.com/office/drawing/2014/main" id="{718E940F-F0BE-4464-CC24-F95F73CE7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ksow">
            <a:extLst>
              <a:ext uri="{FF2B5EF4-FFF2-40B4-BE49-F238E27FC236}">
                <a16:creationId xmlns:a16="http://schemas.microsoft.com/office/drawing/2014/main" id="{6D7350D1-6617-ECAF-3EB9-9AD569D88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PROW-2014-20_301146529b">
            <a:extLst>
              <a:ext uri="{FF2B5EF4-FFF2-40B4-BE49-F238E27FC236}">
                <a16:creationId xmlns:a16="http://schemas.microsoft.com/office/drawing/2014/main" id="{F2455A73-74CA-AF2C-86D1-C6C397664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0B5BAD27-D0B7-97A4-8555-3119F511D2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903CB67-C3A5-3979-EC9D-30006DB06F07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partnerem KSOW, odwieź portal www.ksow.pl</a:t>
            </a:r>
          </a:p>
        </p:txBody>
      </p:sp>
      <p:pic>
        <p:nvPicPr>
          <p:cNvPr id="8" name="Obraz 4">
            <a:extLst>
              <a:ext uri="{FF2B5EF4-FFF2-40B4-BE49-F238E27FC236}">
                <a16:creationId xmlns:a16="http://schemas.microsoft.com/office/drawing/2014/main" id="{A939F3C2-9C3A-3260-039A-282C3CA7A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2986195"/>
            <a:ext cx="5807075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298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ogo">
            <a:extLst>
              <a:ext uri="{FF2B5EF4-FFF2-40B4-BE49-F238E27FC236}">
                <a16:creationId xmlns:a16="http://schemas.microsoft.com/office/drawing/2014/main" id="{89F6E5AB-9AEC-219C-E59E-4705381B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ksow">
            <a:extLst>
              <a:ext uri="{FF2B5EF4-FFF2-40B4-BE49-F238E27FC236}">
                <a16:creationId xmlns:a16="http://schemas.microsoft.com/office/drawing/2014/main" id="{406C665D-FD64-BF24-2909-6BE59FAB4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PROW-2014-20_301146529b">
            <a:extLst>
              <a:ext uri="{FF2B5EF4-FFF2-40B4-BE49-F238E27FC236}">
                <a16:creationId xmlns:a16="http://schemas.microsoft.com/office/drawing/2014/main" id="{900E322E-CFDE-8DED-AD39-6CFBC78F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DED9B192-25B1-7135-EF99-2CF83376C5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9016939-5544-CC11-7174-33D841E03BC4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partnerem KSOW, odwieź portal www.ksow.pl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D5D94CB-36D1-4E16-140C-1B8194DDE547}"/>
              </a:ext>
            </a:extLst>
          </p:cNvPr>
          <p:cNvSpPr txBox="1">
            <a:spLocks noChangeArrowheads="1"/>
          </p:cNvSpPr>
          <p:nvPr/>
        </p:nvSpPr>
        <p:spPr>
          <a:xfrm>
            <a:off x="457201" y="1541463"/>
            <a:ext cx="5176684" cy="31976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Inkubator dysponuje uniwersalną tłocznią z prasą taśmową, umożliwiającą tłoczenie soku na zimno z większości warzyw i owoców. Sok uzyskiwany jest w procesie nietermicznego tłoczenia miazgi owocowej. Następnie produkt poddawany jest pasteryzacji, pozwalająca zachować dużą część witamin i mikroelementów. </a:t>
            </a:r>
          </a:p>
        </p:txBody>
      </p:sp>
      <p:pic>
        <p:nvPicPr>
          <p:cNvPr id="8" name="Obraz 4">
            <a:extLst>
              <a:ext uri="{FF2B5EF4-FFF2-40B4-BE49-F238E27FC236}">
                <a16:creationId xmlns:a16="http://schemas.microsoft.com/office/drawing/2014/main" id="{E739CD57-3796-3EA4-834A-3D8CBA99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54" y="2551061"/>
            <a:ext cx="5489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86197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15AE1149BBEA48BBF67244FB2184E6" ma:contentTypeVersion="13" ma:contentTypeDescription="Utwórz nowy dokument." ma:contentTypeScope="" ma:versionID="3b5489d43d9dd6ca02c2de4f96937517">
  <xsd:schema xmlns:xsd="http://www.w3.org/2001/XMLSchema" xmlns:xs="http://www.w3.org/2001/XMLSchema" xmlns:p="http://schemas.microsoft.com/office/2006/metadata/properties" xmlns:ns3="2f2a0d2b-1bfa-49ee-953f-5b1f3ec41016" xmlns:ns4="6ff1ac70-4c6a-44d1-9aad-978986c98eb6" targetNamespace="http://schemas.microsoft.com/office/2006/metadata/properties" ma:root="true" ma:fieldsID="2788b5aa9804d356d58277804f39b7e7" ns3:_="" ns4:_="">
    <xsd:import namespace="2f2a0d2b-1bfa-49ee-953f-5b1f3ec41016"/>
    <xsd:import namespace="6ff1ac70-4c6a-44d1-9aad-978986c98eb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2a0d2b-1bfa-49ee-953f-5b1f3ec410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Ostatnio udostępniane według użytkownika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Ostatnio udostępniane według czasu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f1ac70-4c6a-44d1-9aad-978986c98e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9CCBA46-9DF8-43DE-8E53-293D482DB5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2a0d2b-1bfa-49ee-953f-5b1f3ec41016"/>
    <ds:schemaRef ds:uri="6ff1ac70-4c6a-44d1-9aad-978986c98e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220B7C-E4FF-4105-8F40-53B0684370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0079C6-4097-4446-A459-056E26493F2B}">
  <ds:schemaRefs>
    <ds:schemaRef ds:uri="http://purl.org/dc/elements/1.1/"/>
    <ds:schemaRef ds:uri="http://schemas.microsoft.com/office/2006/metadata/properties"/>
    <ds:schemaRef ds:uri="6ff1ac70-4c6a-44d1-9aad-978986c98eb6"/>
    <ds:schemaRef ds:uri="2f2a0d2b-1bfa-49ee-953f-5b1f3ec41016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1219</Words>
  <Application>Microsoft Office PowerPoint</Application>
  <PresentationFormat>Panoramiczny</PresentationFormat>
  <Paragraphs>58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Arial</vt:lpstr>
      <vt:lpstr>Britannic Bold</vt:lpstr>
      <vt:lpstr>Calibri</vt:lpstr>
      <vt:lpstr>Calibri Light</vt:lpstr>
      <vt:lpstr>Times New Roman</vt:lpstr>
      <vt:lpstr>Motyw pakietu Office</vt:lpstr>
      <vt:lpstr>Office'i kujundus</vt:lpstr>
      <vt:lpstr>Wspieranie rozwoju gospodarczego Gminy Stopnica poprzez inwestycje w infrastrukturę służącą przetwarzaniu produktów rolnych - Inkubator Przetwórstwa Rolnego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Project: „Wspieranie rozwoju gospodarczego Gminy Stopnica poprzez inwestycje w infrastrukturę służącą przetwarzaniu produktów rolnych - Inkubator Przetwórstwa Rolnego”  Mirosław Rajtar Zastępca Burmistrza Miasta i Gminy Stopnica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Kodeks pracy dla zarządzających organizacją pozarządową.</dc:title>
  <dc:creator>Piotr Sadłocha</dc:creator>
  <cp:lastModifiedBy>Markuszewska Agata</cp:lastModifiedBy>
  <cp:revision>12</cp:revision>
  <dcterms:created xsi:type="dcterms:W3CDTF">2018-06-19T11:46:31Z</dcterms:created>
  <dcterms:modified xsi:type="dcterms:W3CDTF">2023-10-09T10:28:47Z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0x0101001F15AE1149BBEA48BBF67244FB2184E6</vt:lpwstr>
  </property>
</Properties>
</file>