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2.jpg" ContentType="image/pn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1" r:id="rId9"/>
    <p:sldId id="262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3E9EC7-2008-4789-BAE4-C312AAE5A4C7}" v="103" dt="2023-09-05T11:42:40.6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7" autoAdjust="0"/>
    <p:restoredTop sz="94660"/>
  </p:normalViewPr>
  <p:slideViewPr>
    <p:cSldViewPr snapToGrid="0">
      <p:cViewPr>
        <p:scale>
          <a:sx n="120" d="100"/>
          <a:sy n="120" d="100"/>
        </p:scale>
        <p:origin x="12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8B1A2D-DE1C-4501-ADAB-C849BBC0A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1D3F2A3-7C78-4D6A-A976-5A4B77F1A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52684F6-5BAC-49BF-8CC8-9EE3ACD7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18.09.2023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BCECA15-3309-49E4-A034-274FFE8C7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50218EB-58D5-4B37-BBF8-6B8F0284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1003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08CEB6-E2C1-49F6-87B4-71FA194D3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28BD1AE-2F3E-4F5F-B774-676856877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5C5DA11-583D-4164-ACE8-62990681E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18.09.2023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DCEEAA0-9CEE-4D04-91E1-7F36A49B7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FA407F-2D46-4393-90A2-61AB2B0E6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3301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7E7362B-2DF6-41F0-A269-CEFA74F5F4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4C40219-D6C5-4872-8AA5-D9AC64341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EDA8C7-FF16-4707-85AC-0AA1738E3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18.09.2023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7B87D8-B0AD-4428-8A3D-84B9C9027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C8892C2-B096-42C0-B100-C6518F0B4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6016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D2687B-1508-4709-BB25-3FB64ED48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105544-DB1D-4C1B-BFA0-774A48546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F4870A5-837B-4EAE-A78B-31E1D1258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18.09.2023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A99A34B-33FB-42B9-94A7-BC897F07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CF544CB-AD98-4015-B29F-9189DE1EA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4216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F4037F-4C88-4F44-A3B2-4EBE4A193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22466DE-72D9-4962-8220-D6C7071B6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166331-88CE-4C8B-875B-4BDBE740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18.09.2023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1F0F8EA-E064-4819-A4ED-15BA764D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D2C6B8C-0E19-450B-B4B9-67EE9FF7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688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5AF0FC-205C-45FF-AC52-A6F8F35A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2FADB7-9790-4456-99EB-26DB25991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12FCFAC-8C84-486C-B1A9-32BF64D68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40D63C0-0185-487B-B883-E213D65FA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18.09.2023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725A826-B07C-48EC-86BF-1D71FEF75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B0928B2-97AE-40E1-B546-346D740F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55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B590B4-80BE-4510-82AA-DD9EBD6A5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0A8E51D-8DA3-404F-BDD7-9FBD7C645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64C15D1-9A16-49DF-8409-D65303DBF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0251058-A389-44DF-B4C8-2C22EDDEC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E0E3903-36B2-407F-984C-B782057F8D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8073F05-94E5-487B-B705-650D2AC73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18.09.2023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43F4B9D-F5D5-4093-8A34-C2FDD5C9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62B5090-F402-40CC-B4B9-02DA1C50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0902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B9DAE2-6145-4D78-93C8-572708A39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61983C3-B607-4DEA-A1CB-E9A9033C6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18.09.2023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E1918F6-41D7-48FD-B7CC-A82F03779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F91D2FA-6F5F-4DF0-94A9-BC241044A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9140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65CF4D3-2321-4C59-9CEE-46675F6AD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18.09.2023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40884DE-705F-4BA7-9A2F-33E43BB7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E97FB21-3B8A-4A52-AAEA-12E4CF58A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9084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8AFAF1-3CEF-4724-8A7D-F70918E77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03A1031-CF13-48FD-B6C2-318CFBF14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CFF1D46-436F-451C-A90C-A481ECD59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C09E5CA-D6AF-4FD9-A553-D3919633C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18.09.2023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2A20718-C8FD-426E-9F50-858505781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8019644-589C-485C-819F-0464DB0F8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8231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F51B67-8035-42EE-B25B-765D34262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3789B0B-EEC3-4CEB-9246-BB6C3BFD02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D699244-A952-4B7B-8B8A-CAC63C0C8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3E54CCE-160F-4F43-B054-CD505B3BB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18.09.2023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C0B6895-9222-4065-915A-FAD536BE3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9EBE2D2-40FA-4CBE-8EC5-4E65C6274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8123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9C874C3-981B-4453-BD51-C3F11C911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DECA965-5C95-4D60-885A-1C9CD2C4C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90CBA49-C4BC-4945-9E6D-636E7049BB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3511D-1307-4A75-B062-ABDC54918442}" type="datetimeFigureOut">
              <a:rPr lang="pl-PL" smtClean="0"/>
              <a:t>18.09.2023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361136-AF3D-4E26-A200-EFE8DE136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CA69500-4A1D-47CC-ADFF-358B85E74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298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2.jpeg"/><Relationship Id="rId7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2.jpeg"/><Relationship Id="rId7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2.jpeg"/><Relationship Id="rId7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4.jpg"/><Relationship Id="rId10" Type="http://schemas.openxmlformats.org/officeDocument/2006/relationships/image" Target="../media/image17.jpg"/><Relationship Id="rId4" Type="http://schemas.openxmlformats.org/officeDocument/2006/relationships/image" Target="../media/image3.jpeg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ejpszczoly.pl/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jpg"/><Relationship Id="rId5" Type="http://schemas.openxmlformats.org/officeDocument/2006/relationships/image" Target="../media/image4.jpg"/><Relationship Id="rId10" Type="http://schemas.openxmlformats.org/officeDocument/2006/relationships/image" Target="../media/image21.png"/><Relationship Id="rId4" Type="http://schemas.openxmlformats.org/officeDocument/2006/relationships/image" Target="../media/image3.jpeg"/><Relationship Id="rId9" Type="http://schemas.openxmlformats.org/officeDocument/2006/relationships/hyperlink" Target="http://www.podkowa.zdwola.com.p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634358-E71C-4477-A94D-BD648ABB9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97838"/>
            <a:ext cx="9144000" cy="924110"/>
          </a:xfrm>
        </p:spPr>
        <p:txBody>
          <a:bodyPr>
            <a:normAutofit/>
          </a:bodyPr>
          <a:lstStyle/>
          <a:p>
            <a:r>
              <a:rPr lang="pl-PL" b="1" dirty="0" err="1"/>
              <a:t>Apiterapia</a:t>
            </a:r>
            <a:r>
              <a:rPr lang="pl-PL" b="1" dirty="0"/>
              <a:t> w Wesołej Pasiece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C56A9EE-487B-4DE4-9697-FC38616CB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54250"/>
            <a:ext cx="9144000" cy="543296"/>
          </a:xfrm>
        </p:spPr>
        <p:txBody>
          <a:bodyPr/>
          <a:lstStyle/>
          <a:p>
            <a:r>
              <a:rPr lang="pl-PL" dirty="0"/>
              <a:t>Dźwirzyno, 25 – 27 września 2023 r.</a:t>
            </a:r>
          </a:p>
        </p:txBody>
      </p:sp>
      <p:pic>
        <p:nvPicPr>
          <p:cNvPr id="1027" name="Obraz 4" descr="logo">
            <a:extLst>
              <a:ext uri="{FF2B5EF4-FFF2-40B4-BE49-F238E27FC236}">
                <a16:creationId xmlns:a16="http://schemas.microsoft.com/office/drawing/2014/main" id="{0F2DF846-C431-4536-87AF-FCE40687E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39" y="286598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Obraz 5" descr="ksow">
            <a:extLst>
              <a:ext uri="{FF2B5EF4-FFF2-40B4-BE49-F238E27FC236}">
                <a16:creationId xmlns:a16="http://schemas.microsoft.com/office/drawing/2014/main" id="{266FC2F6-DB26-48EF-894A-745DF059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08" y="286598"/>
            <a:ext cx="1872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Obraz 6" descr="PROW-2014-20_301146529b">
            <a:extLst>
              <a:ext uri="{FF2B5EF4-FFF2-40B4-BE49-F238E27FC236}">
                <a16:creationId xmlns:a16="http://schemas.microsoft.com/office/drawing/2014/main" id="{75EDC6AB-386D-4721-B44E-C1C7F29D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768" y="351685"/>
            <a:ext cx="110769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BA1413F-3443-42E3-855C-900FFFBFD187}"/>
              </a:ext>
            </a:extLst>
          </p:cNvPr>
          <p:cNvSpPr txBox="1"/>
          <p:nvPr/>
        </p:nvSpPr>
        <p:spPr>
          <a:xfrm>
            <a:off x="330539" y="1190612"/>
            <a:ext cx="11530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</a:t>
            </a:r>
          </a:p>
          <a:p>
            <a:pPr algn="ctr"/>
            <a:r>
              <a:rPr lang="pl-PL" sz="1200" dirty="0"/>
              <a:t>Instytucja odpowiedzialna za treść materiałów: Polska Sieć LGD – Federacja Regionalnych Sieci LGD</a:t>
            </a:r>
          </a:p>
          <a:p>
            <a:pPr algn="ctr"/>
            <a:r>
              <a:rPr lang="pl-PL" sz="1200" dirty="0"/>
              <a:t>Instytucja zarządzająca Programem Rozwoju Obszarów Wiejskich na lata 2014 – 2020 – Ministerstwo Rolnictwa i Rozwoju Wsi</a:t>
            </a:r>
          </a:p>
          <a:p>
            <a:pPr algn="ctr"/>
            <a:r>
              <a:rPr lang="pl-PL" sz="1200" dirty="0"/>
              <a:t>Operacja współfinansowana ze środków Unii Europejskiej w ramach Schematu II Pomocy Technicznej „Krajowej Sieci Obszarów Wiejskich”</a:t>
            </a:r>
          </a:p>
          <a:p>
            <a:pPr algn="ctr"/>
            <a:r>
              <a:rPr lang="pl-PL" sz="1200" dirty="0"/>
              <a:t>Programu Rozwoju Obszarów Wiejskich na lata 2014 – 2020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0989BA5-744A-4CF2-B69A-F4CB6C4CD13D}"/>
              </a:ext>
            </a:extLst>
          </p:cNvPr>
          <p:cNvSpPr txBox="1"/>
          <p:nvPr/>
        </p:nvSpPr>
        <p:spPr>
          <a:xfrm>
            <a:off x="3553247" y="5146156"/>
            <a:ext cx="5085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Paulina Stańczyk, Kinga Maj- Przybyła </a:t>
            </a:r>
          </a:p>
          <a:p>
            <a:pPr algn="ctr"/>
            <a:r>
              <a:rPr lang="pl-PL" dirty="0"/>
              <a:t>Lokalna Grupa Działania „Podkowa”</a:t>
            </a:r>
          </a:p>
        </p:txBody>
      </p:sp>
      <p:pic>
        <p:nvPicPr>
          <p:cNvPr id="7" name="Obraz 6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B68A1EC8-0204-35D2-DA11-663A63789D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3049502" y="286598"/>
            <a:ext cx="82224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33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82A561A0-04CC-D8BB-AAD2-EFEA860FA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636" y="3644544"/>
            <a:ext cx="4544140" cy="321345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1F345B7-EE52-46DA-AA3D-AE4C6FB0946C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</a:t>
            </a:r>
            <a:r>
              <a:rPr lang="pl-PL" sz="1200"/>
              <a:t>partnerem KSOW, </a:t>
            </a:r>
            <a:r>
              <a:rPr lang="pl-PL" sz="1200" dirty="0"/>
              <a:t>o</a:t>
            </a:r>
            <a:r>
              <a:rPr lang="pl-PL" sz="1200"/>
              <a:t>dwieź </a:t>
            </a:r>
            <a:r>
              <a:rPr lang="pl-PL" sz="1200" dirty="0"/>
              <a:t>portal www.ksow.pl</a:t>
            </a:r>
          </a:p>
        </p:txBody>
      </p:sp>
      <p:pic>
        <p:nvPicPr>
          <p:cNvPr id="2" name="Obraz 4" descr="logo">
            <a:extLst>
              <a:ext uri="{FF2B5EF4-FFF2-40B4-BE49-F238E27FC236}">
                <a16:creationId xmlns:a16="http://schemas.microsoft.com/office/drawing/2014/main" id="{9445E1CA-E8FC-7429-5609-3CC9E006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 descr="ksow">
            <a:extLst>
              <a:ext uri="{FF2B5EF4-FFF2-40B4-BE49-F238E27FC236}">
                <a16:creationId xmlns:a16="http://schemas.microsoft.com/office/drawing/2014/main" id="{60C49365-FDA0-49AA-5A56-67E41F32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6" descr="PROW-2014-20_301146529b">
            <a:extLst>
              <a:ext uri="{FF2B5EF4-FFF2-40B4-BE49-F238E27FC236}">
                <a16:creationId xmlns:a16="http://schemas.microsoft.com/office/drawing/2014/main" id="{BB2136FA-A8BE-B19E-772B-4700C4A0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E77DB9AD-C8AF-0ABB-4879-AD2D9D6932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6E87624-64D1-917F-2DD9-B036C3BC5A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8" y="1658451"/>
            <a:ext cx="3674126" cy="367412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082FAA98-8D8E-5D7F-159D-9548E1CE214D}"/>
              </a:ext>
            </a:extLst>
          </p:cNvPr>
          <p:cNvSpPr txBox="1"/>
          <p:nvPr/>
        </p:nvSpPr>
        <p:spPr>
          <a:xfrm>
            <a:off x="4025070" y="1754724"/>
            <a:ext cx="6734085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Lokalna Grupa Działania „Podkowa”</a:t>
            </a:r>
            <a:endParaRPr lang="pl-PL" sz="2000" dirty="0"/>
          </a:p>
          <a:p>
            <a:r>
              <a:rPr lang="pl-PL" sz="2000" dirty="0"/>
              <a:t>	/Województwo Łódzkie/</a:t>
            </a:r>
          </a:p>
          <a:p>
            <a:endParaRPr lang="pl-PL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dirty="0"/>
              <a:t>Budżet 19.2 – 2 030 000 EURO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dirty="0"/>
              <a:t>Podejmowanie działalności gospodarczej – 645 077,63 EURO (31 % budżetu)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dirty="0"/>
              <a:t>49 nowych firm:</a:t>
            </a:r>
          </a:p>
          <a:p>
            <a:r>
              <a:rPr lang="pl-PL" sz="2000" dirty="0"/>
              <a:t>	50 000 PLN – 32 dotacje</a:t>
            </a:r>
          </a:p>
          <a:p>
            <a:r>
              <a:rPr lang="pl-PL" sz="2000" dirty="0"/>
              <a:t>	80 000 PLN – 17 dotacji</a:t>
            </a:r>
          </a:p>
          <a:p>
            <a:endParaRPr lang="pl-PL" dirty="0"/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0ABE80AF-685E-DCEE-6B9C-F1F9DE0EC880}"/>
              </a:ext>
            </a:extLst>
          </p:cNvPr>
          <p:cNvSpPr/>
          <p:nvPr/>
        </p:nvSpPr>
        <p:spPr>
          <a:xfrm>
            <a:off x="9534618" y="4573352"/>
            <a:ext cx="325414" cy="104978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74255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1F345B7-EE52-46DA-AA3D-AE4C6FB0946C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</a:t>
            </a:r>
            <a:r>
              <a:rPr lang="pl-PL" sz="1200"/>
              <a:t>partnerem KSOW, </a:t>
            </a:r>
            <a:r>
              <a:rPr lang="pl-PL" sz="1200" dirty="0"/>
              <a:t>o</a:t>
            </a:r>
            <a:r>
              <a:rPr lang="pl-PL" sz="1200"/>
              <a:t>dwieź </a:t>
            </a:r>
            <a:r>
              <a:rPr lang="pl-PL" sz="1200" dirty="0"/>
              <a:t>portal www.ksow.pl</a:t>
            </a:r>
          </a:p>
        </p:txBody>
      </p:sp>
      <p:pic>
        <p:nvPicPr>
          <p:cNvPr id="2" name="Obraz 4" descr="logo">
            <a:extLst>
              <a:ext uri="{FF2B5EF4-FFF2-40B4-BE49-F238E27FC236}">
                <a16:creationId xmlns:a16="http://schemas.microsoft.com/office/drawing/2014/main" id="{9445E1CA-E8FC-7429-5609-3CC9E006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 descr="ksow">
            <a:extLst>
              <a:ext uri="{FF2B5EF4-FFF2-40B4-BE49-F238E27FC236}">
                <a16:creationId xmlns:a16="http://schemas.microsoft.com/office/drawing/2014/main" id="{60C49365-FDA0-49AA-5A56-67E41F32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6" descr="PROW-2014-20_301146529b">
            <a:extLst>
              <a:ext uri="{FF2B5EF4-FFF2-40B4-BE49-F238E27FC236}">
                <a16:creationId xmlns:a16="http://schemas.microsoft.com/office/drawing/2014/main" id="{BB2136FA-A8BE-B19E-772B-4700C4A0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E77DB9AD-C8AF-0ABB-4879-AD2D9D693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082FAA98-8D8E-5D7F-159D-9548E1CE214D}"/>
              </a:ext>
            </a:extLst>
          </p:cNvPr>
          <p:cNvSpPr txBox="1"/>
          <p:nvPr/>
        </p:nvSpPr>
        <p:spPr>
          <a:xfrm>
            <a:off x="855375" y="1930592"/>
            <a:ext cx="4606817" cy="1849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 err="1"/>
              <a:t>Apiterapia</a:t>
            </a:r>
            <a:r>
              <a:rPr lang="pl-PL" sz="2400" dirty="0"/>
              <a:t> w Wesołej Pasiece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/>
              <a:t>27.11.2021 r. umowa o przyznanie pomocy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/>
              <a:t>Wysokość dotacji - 50 000 PLN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/>
              <a:t>Beneficjent: kobieta, 50+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301301F-C1F9-8B89-4942-088268D822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3" t="-173" r="7806" b="-173"/>
          <a:stretch/>
        </p:blipFill>
        <p:spPr>
          <a:xfrm>
            <a:off x="7941020" y="2125439"/>
            <a:ext cx="3902640" cy="373147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8766EDD-969E-C306-6BDC-CFE0623360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5" y="3859494"/>
            <a:ext cx="4434798" cy="199741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65FF82A2-F261-A63F-5B8D-59942AF473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5" b="14327"/>
          <a:stretch/>
        </p:blipFill>
        <p:spPr>
          <a:xfrm>
            <a:off x="5632091" y="2125439"/>
            <a:ext cx="2136910" cy="373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14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1F345B7-EE52-46DA-AA3D-AE4C6FB0946C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</a:t>
            </a:r>
            <a:r>
              <a:rPr lang="pl-PL" sz="1200"/>
              <a:t>partnerem KSOW, </a:t>
            </a:r>
            <a:r>
              <a:rPr lang="pl-PL" sz="1200" dirty="0"/>
              <a:t>o</a:t>
            </a:r>
            <a:r>
              <a:rPr lang="pl-PL" sz="1200"/>
              <a:t>dwieź </a:t>
            </a:r>
            <a:r>
              <a:rPr lang="pl-PL" sz="1200" dirty="0"/>
              <a:t>portal www.ksow.pl</a:t>
            </a:r>
          </a:p>
        </p:txBody>
      </p:sp>
      <p:pic>
        <p:nvPicPr>
          <p:cNvPr id="2" name="Obraz 4" descr="logo">
            <a:extLst>
              <a:ext uri="{FF2B5EF4-FFF2-40B4-BE49-F238E27FC236}">
                <a16:creationId xmlns:a16="http://schemas.microsoft.com/office/drawing/2014/main" id="{9445E1CA-E8FC-7429-5609-3CC9E006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 descr="ksow">
            <a:extLst>
              <a:ext uri="{FF2B5EF4-FFF2-40B4-BE49-F238E27FC236}">
                <a16:creationId xmlns:a16="http://schemas.microsoft.com/office/drawing/2014/main" id="{60C49365-FDA0-49AA-5A56-67E41F32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6" descr="PROW-2014-20_301146529b">
            <a:extLst>
              <a:ext uri="{FF2B5EF4-FFF2-40B4-BE49-F238E27FC236}">
                <a16:creationId xmlns:a16="http://schemas.microsoft.com/office/drawing/2014/main" id="{BB2136FA-A8BE-B19E-772B-4700C4A0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E77DB9AD-C8AF-0ABB-4879-AD2D9D693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082FAA98-8D8E-5D7F-159D-9548E1CE214D}"/>
              </a:ext>
            </a:extLst>
          </p:cNvPr>
          <p:cNvSpPr txBox="1"/>
          <p:nvPr/>
        </p:nvSpPr>
        <p:spPr>
          <a:xfrm>
            <a:off x="674250" y="2367171"/>
            <a:ext cx="45677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Zakupy: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3 drewniane domki do </a:t>
            </a:r>
            <a:r>
              <a:rPr lang="pl-PL" dirty="0" err="1"/>
              <a:t>uloterapii</a:t>
            </a:r>
            <a:r>
              <a:rPr lang="pl-PL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platforma do transportu uli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topiarka parowa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formy silikonowe do świec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szkolenia z zakresu przedsiębiorczości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szkolenia z zakresu </a:t>
            </a:r>
            <a:r>
              <a:rPr lang="pl-PL" dirty="0" err="1"/>
              <a:t>apiterapii</a:t>
            </a:r>
            <a:endParaRPr lang="pl-PL" dirty="0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6831B931-EF59-03EE-3C2B-1A6C3C2852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684" y="1574479"/>
            <a:ext cx="2103673" cy="467071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F945A624-9AD4-5FF3-58E0-6A86A191C0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077" y="1574479"/>
            <a:ext cx="2103673" cy="467071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187F63FE-65EA-CB9B-311C-3A3D96659C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470" y="1574479"/>
            <a:ext cx="2103673" cy="467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83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1F345B7-EE52-46DA-AA3D-AE4C6FB0946C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</a:t>
            </a:r>
            <a:r>
              <a:rPr lang="pl-PL" sz="1200"/>
              <a:t>partnerem KSOW, </a:t>
            </a:r>
            <a:r>
              <a:rPr lang="pl-PL" sz="1200" dirty="0"/>
              <a:t>o</a:t>
            </a:r>
            <a:r>
              <a:rPr lang="pl-PL" sz="1200"/>
              <a:t>dwieź </a:t>
            </a:r>
            <a:r>
              <a:rPr lang="pl-PL" sz="1200" dirty="0"/>
              <a:t>portal www.ksow.pl</a:t>
            </a:r>
          </a:p>
        </p:txBody>
      </p:sp>
      <p:pic>
        <p:nvPicPr>
          <p:cNvPr id="2" name="Obraz 4" descr="logo">
            <a:extLst>
              <a:ext uri="{FF2B5EF4-FFF2-40B4-BE49-F238E27FC236}">
                <a16:creationId xmlns:a16="http://schemas.microsoft.com/office/drawing/2014/main" id="{9445E1CA-E8FC-7429-5609-3CC9E006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 descr="ksow">
            <a:extLst>
              <a:ext uri="{FF2B5EF4-FFF2-40B4-BE49-F238E27FC236}">
                <a16:creationId xmlns:a16="http://schemas.microsoft.com/office/drawing/2014/main" id="{60C49365-FDA0-49AA-5A56-67E41F32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6" descr="PROW-2014-20_301146529b">
            <a:extLst>
              <a:ext uri="{FF2B5EF4-FFF2-40B4-BE49-F238E27FC236}">
                <a16:creationId xmlns:a16="http://schemas.microsoft.com/office/drawing/2014/main" id="{BB2136FA-A8BE-B19E-772B-4700C4A0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E77DB9AD-C8AF-0ABB-4879-AD2D9D693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082FAA98-8D8E-5D7F-159D-9548E1CE214D}"/>
              </a:ext>
            </a:extLst>
          </p:cNvPr>
          <p:cNvSpPr txBox="1"/>
          <p:nvPr/>
        </p:nvSpPr>
        <p:spPr>
          <a:xfrm>
            <a:off x="3726803" y="1765674"/>
            <a:ext cx="5032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/>
              <a:t>Apiterapia</a:t>
            </a:r>
            <a:r>
              <a:rPr lang="pl-PL" sz="2400" dirty="0"/>
              <a:t> w Wesołej Pasiece to: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usługi </a:t>
            </a:r>
            <a:r>
              <a:rPr lang="pl-PL" dirty="0" err="1"/>
              <a:t>uloterapii</a:t>
            </a: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err="1"/>
              <a:t>ekowarsztaty</a:t>
            </a: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świece i figurki woskowe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miód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55DCDD6-1E11-2406-84EE-BAFA967C3C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72" y="3750203"/>
            <a:ext cx="1607391" cy="285788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5C44CF9-851B-9FBA-433C-9DACFEBA23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39621"/>
            <a:ext cx="1285913" cy="2857584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43FDD0FC-5CB4-279C-66D7-3AC748679B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808" y="3749907"/>
            <a:ext cx="1607391" cy="285788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48680217-515B-3531-4E45-2187C9FE68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315" y="3739621"/>
            <a:ext cx="1298156" cy="2868166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9D116FAD-FFAF-7B76-48BF-EB397B50766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t="-1" r="12774" b="-1"/>
          <a:stretch/>
        </p:blipFill>
        <p:spPr>
          <a:xfrm>
            <a:off x="151783" y="3750055"/>
            <a:ext cx="4024623" cy="2857583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E76679DF-9496-1379-3150-7CF0504E32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8215" y="3749907"/>
            <a:ext cx="1291813" cy="286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78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1F345B7-EE52-46DA-AA3D-AE4C6FB0946C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</a:t>
            </a:r>
            <a:r>
              <a:rPr lang="pl-PL" sz="1200"/>
              <a:t>partnerem KSOW, </a:t>
            </a:r>
            <a:r>
              <a:rPr lang="pl-PL" sz="1200" dirty="0"/>
              <a:t>o</a:t>
            </a:r>
            <a:r>
              <a:rPr lang="pl-PL" sz="1200"/>
              <a:t>dwieź </a:t>
            </a:r>
            <a:r>
              <a:rPr lang="pl-PL" sz="1200" dirty="0"/>
              <a:t>portal www.ksow.pl</a:t>
            </a:r>
          </a:p>
        </p:txBody>
      </p:sp>
      <p:pic>
        <p:nvPicPr>
          <p:cNvPr id="2" name="Obraz 4" descr="logo">
            <a:extLst>
              <a:ext uri="{FF2B5EF4-FFF2-40B4-BE49-F238E27FC236}">
                <a16:creationId xmlns:a16="http://schemas.microsoft.com/office/drawing/2014/main" id="{9445E1CA-E8FC-7429-5609-3CC9E006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 descr="ksow">
            <a:extLst>
              <a:ext uri="{FF2B5EF4-FFF2-40B4-BE49-F238E27FC236}">
                <a16:creationId xmlns:a16="http://schemas.microsoft.com/office/drawing/2014/main" id="{60C49365-FDA0-49AA-5A56-67E41F32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6" descr="PROW-2014-20_301146529b">
            <a:extLst>
              <a:ext uri="{FF2B5EF4-FFF2-40B4-BE49-F238E27FC236}">
                <a16:creationId xmlns:a16="http://schemas.microsoft.com/office/drawing/2014/main" id="{BB2136FA-A8BE-B19E-772B-4700C4A0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E77DB9AD-C8AF-0ABB-4879-AD2D9D693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D3B5B19-211B-6C57-5C14-2CF24B184B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2" y="1409474"/>
            <a:ext cx="4390030" cy="246939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1554A80-D71C-C9DB-0801-E7C7252F55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1" r="3942"/>
          <a:stretch/>
        </p:blipFill>
        <p:spPr>
          <a:xfrm>
            <a:off x="380029" y="4016825"/>
            <a:ext cx="5185716" cy="239681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D7D09DF-11E7-0B1A-11F0-6154CBCE78E3}"/>
              </a:ext>
            </a:extLst>
          </p:cNvPr>
          <p:cNvSpPr txBox="1"/>
          <p:nvPr/>
        </p:nvSpPr>
        <p:spPr>
          <a:xfrm>
            <a:off x="6285081" y="2117166"/>
            <a:ext cx="5032995" cy="352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Dziękujemy za uwagę:</a:t>
            </a:r>
          </a:p>
          <a:p>
            <a:endParaRPr lang="pl-PL" sz="2400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dirty="0">
                <a:hlinkClick r:id="rId8"/>
              </a:rPr>
              <a:t>www.hejpszczoly.pl</a:t>
            </a:r>
            <a:endParaRPr lang="pl-PL" dirty="0"/>
          </a:p>
          <a:p>
            <a:pPr lvl="1">
              <a:lnSpc>
                <a:spcPct val="200000"/>
              </a:lnSpc>
            </a:pPr>
            <a:r>
              <a:rPr lang="pl-PL" dirty="0"/>
              <a:t> Hej pszczoły</a:t>
            </a:r>
          </a:p>
          <a:p>
            <a:pPr>
              <a:lnSpc>
                <a:spcPct val="200000"/>
              </a:lnSpc>
            </a:pPr>
            <a:endParaRPr lang="pl-PL" i="1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dirty="0">
                <a:hlinkClick r:id="rId9"/>
              </a:rPr>
              <a:t>www.podkowa.zdwola.com.pl</a:t>
            </a:r>
            <a:endParaRPr lang="pl-PL" dirty="0"/>
          </a:p>
          <a:p>
            <a:pPr>
              <a:lnSpc>
                <a:spcPct val="200000"/>
              </a:lnSpc>
            </a:pPr>
            <a:r>
              <a:rPr lang="pl-PL" dirty="0"/>
              <a:t>          www.facebook.pl/LGDPodkowa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8B77EAAD-A73B-E097-4310-7D5F055114A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7" t="120674" r="-963" b="-52760"/>
          <a:stretch/>
        </p:blipFill>
        <p:spPr>
          <a:xfrm>
            <a:off x="10343520" y="2644170"/>
            <a:ext cx="559148" cy="315013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59FB9FC5-9EC4-8017-E01F-2FA38783C4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48" y="3396417"/>
            <a:ext cx="661120" cy="66112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AE09FCF1-F553-B275-14DE-9529D69FCF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48" y="5132391"/>
            <a:ext cx="661120" cy="66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1248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F15AE1149BBEA48BBF67244FB2184E6" ma:contentTypeVersion="13" ma:contentTypeDescription="Utwórz nowy dokument." ma:contentTypeScope="" ma:versionID="3b5489d43d9dd6ca02c2de4f96937517">
  <xsd:schema xmlns:xsd="http://www.w3.org/2001/XMLSchema" xmlns:xs="http://www.w3.org/2001/XMLSchema" xmlns:p="http://schemas.microsoft.com/office/2006/metadata/properties" xmlns:ns3="2f2a0d2b-1bfa-49ee-953f-5b1f3ec41016" xmlns:ns4="6ff1ac70-4c6a-44d1-9aad-978986c98eb6" targetNamespace="http://schemas.microsoft.com/office/2006/metadata/properties" ma:root="true" ma:fieldsID="2788b5aa9804d356d58277804f39b7e7" ns3:_="" ns4:_="">
    <xsd:import namespace="2f2a0d2b-1bfa-49ee-953f-5b1f3ec41016"/>
    <xsd:import namespace="6ff1ac70-4c6a-44d1-9aad-978986c98eb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2a0d2b-1bfa-49ee-953f-5b1f3ec410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krót wskazówki dotyczącej udostępniania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Ostatnio udostępniane według użytkownika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Ostatnio udostępniane według czasu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f1ac70-4c6a-44d1-9aad-978986c98e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0079C6-4097-4446-A459-056E26493F2B}">
  <ds:schemaRefs>
    <ds:schemaRef ds:uri="http://purl.org/dc/elements/1.1/"/>
    <ds:schemaRef ds:uri="http://schemas.microsoft.com/office/2006/metadata/properties"/>
    <ds:schemaRef ds:uri="6ff1ac70-4c6a-44d1-9aad-978986c98eb6"/>
    <ds:schemaRef ds:uri="2f2a0d2b-1bfa-49ee-953f-5b1f3ec41016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0220B7C-E4FF-4105-8F40-53B0684370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CCBA46-9DF8-43DE-8E53-293D482DB5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2a0d2b-1bfa-49ee-953f-5b1f3ec41016"/>
    <ds:schemaRef ds:uri="6ff1ac70-4c6a-44d1-9aad-978986c98e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366</Words>
  <Application>Microsoft Office PowerPoint</Application>
  <PresentationFormat>Panoramiczny</PresentationFormat>
  <Paragraphs>50</Paragraphs>
  <Slides>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Motyw pakietu Office</vt:lpstr>
      <vt:lpstr>Apiterapia w Wesołej Pasiece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Kodeks pracy dla zarządzających organizacją pozarządową.</dc:title>
  <dc:creator>Piotr Sadłocha</dc:creator>
  <cp:lastModifiedBy>Kinga Maj-Przybyła</cp:lastModifiedBy>
  <cp:revision>11</cp:revision>
  <dcterms:created xsi:type="dcterms:W3CDTF">2018-06-19T11:46:31Z</dcterms:created>
  <dcterms:modified xsi:type="dcterms:W3CDTF">2023-09-18T10:44:15Z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0x0101001F15AE1149BBEA48BBF67244FB2184E6</vt:lpwstr>
  </property>
</Properties>
</file>