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7" r:id="rId11"/>
    <p:sldId id="268" r:id="rId12"/>
    <p:sldId id="272" r:id="rId13"/>
    <p:sldId id="261" r:id="rId14"/>
    <p:sldId id="262" r:id="rId15"/>
    <p:sldId id="263" r:id="rId16"/>
    <p:sldId id="264" r:id="rId17"/>
    <p:sldId id="265" r:id="rId18"/>
    <p:sldId id="266" r:id="rId19"/>
    <p:sldId id="273" r:id="rId20"/>
    <p:sldId id="269" r:id="rId21"/>
    <p:sldId id="270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3E9EC7-2008-4789-BAE4-C312AAE5A4C7}" v="103" dt="2023-09-05T11:42:40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Sadłocha" userId="245850c2-2b41-4453-910f-e29b52cfb2cd" providerId="ADAL" clId="{FF3E9EC7-2008-4789-BAE4-C312AAE5A4C7}"/>
    <pc:docChg chg="undo custSel modSld">
      <pc:chgData name="Piotr Sadłocha" userId="245850c2-2b41-4453-910f-e29b52cfb2cd" providerId="ADAL" clId="{FF3E9EC7-2008-4789-BAE4-C312AAE5A4C7}" dt="2023-09-05T12:09:15.389" v="388" actId="20577"/>
      <pc:docMkLst>
        <pc:docMk/>
      </pc:docMkLst>
      <pc:sldChg chg="addSp modSp mod">
        <pc:chgData name="Piotr Sadłocha" userId="245850c2-2b41-4453-910f-e29b52cfb2cd" providerId="ADAL" clId="{FF3E9EC7-2008-4789-BAE4-C312AAE5A4C7}" dt="2023-09-05T11:42:46.305" v="361" actId="1036"/>
        <pc:sldMkLst>
          <pc:docMk/>
          <pc:sldMk cId="4176133515" sldId="256"/>
        </pc:sldMkLst>
        <pc:spChg chg="mod">
          <ac:chgData name="Piotr Sadłocha" userId="245850c2-2b41-4453-910f-e29b52cfb2cd" providerId="ADAL" clId="{FF3E9EC7-2008-4789-BAE4-C312AAE5A4C7}" dt="2023-09-05T11:42:31.376" v="343" actId="1036"/>
          <ac:spMkLst>
            <pc:docMk/>
            <pc:sldMk cId="4176133515" sldId="256"/>
            <ac:spMk id="2" creationId="{4A634358-E71C-4477-A94D-BD648ABB92AC}"/>
          </ac:spMkLst>
        </pc:spChg>
        <pc:spChg chg="mod">
          <ac:chgData name="Piotr Sadłocha" userId="245850c2-2b41-4453-910f-e29b52cfb2cd" providerId="ADAL" clId="{FF3E9EC7-2008-4789-BAE4-C312AAE5A4C7}" dt="2023-09-05T06:48:18.016" v="43" actId="20577"/>
          <ac:spMkLst>
            <pc:docMk/>
            <pc:sldMk cId="4176133515" sldId="256"/>
            <ac:spMk id="3" creationId="{2C56A9EE-487B-4DE4-9697-FC38616CBE64}"/>
          </ac:spMkLst>
        </pc:spChg>
        <pc:spChg chg="mod">
          <ac:chgData name="Piotr Sadłocha" userId="245850c2-2b41-4453-910f-e29b52cfb2cd" providerId="ADAL" clId="{FF3E9EC7-2008-4789-BAE4-C312AAE5A4C7}" dt="2023-09-05T11:42:46.305" v="361" actId="1036"/>
          <ac:spMkLst>
            <pc:docMk/>
            <pc:sldMk cId="4176133515" sldId="256"/>
            <ac:spMk id="5" creationId="{EBA1413F-3443-42E3-855C-900FFFBFD187}"/>
          </ac:spMkLst>
        </pc:spChg>
        <pc:picChg chg="add mod modCrop">
          <ac:chgData name="Piotr Sadłocha" userId="245850c2-2b41-4453-910f-e29b52cfb2cd" providerId="ADAL" clId="{FF3E9EC7-2008-4789-BAE4-C312AAE5A4C7}" dt="2023-09-05T11:42:40.691" v="355" actId="1035"/>
          <ac:picMkLst>
            <pc:docMk/>
            <pc:sldMk cId="4176133515" sldId="256"/>
            <ac:picMk id="7" creationId="{B68A1EC8-0204-35D2-DA11-663A63789DA1}"/>
          </ac:picMkLst>
        </pc:picChg>
        <pc:picChg chg="mod">
          <ac:chgData name="Piotr Sadłocha" userId="245850c2-2b41-4453-910f-e29b52cfb2cd" providerId="ADAL" clId="{FF3E9EC7-2008-4789-BAE4-C312AAE5A4C7}" dt="2023-09-05T11:42:40.691" v="355" actId="1035"/>
          <ac:picMkLst>
            <pc:docMk/>
            <pc:sldMk cId="4176133515" sldId="256"/>
            <ac:picMk id="1025" creationId="{75EDC6AB-386D-4721-B44E-C1C7F29D6F9F}"/>
          </ac:picMkLst>
        </pc:picChg>
        <pc:picChg chg="mod">
          <ac:chgData name="Piotr Sadłocha" userId="245850c2-2b41-4453-910f-e29b52cfb2cd" providerId="ADAL" clId="{FF3E9EC7-2008-4789-BAE4-C312AAE5A4C7}" dt="2023-09-05T11:42:40.691" v="355" actId="1035"/>
          <ac:picMkLst>
            <pc:docMk/>
            <pc:sldMk cId="4176133515" sldId="256"/>
            <ac:picMk id="1026" creationId="{266FC2F6-DB26-48EF-894A-745DF0595C80}"/>
          </ac:picMkLst>
        </pc:picChg>
        <pc:picChg chg="mod">
          <ac:chgData name="Piotr Sadłocha" userId="245850c2-2b41-4453-910f-e29b52cfb2cd" providerId="ADAL" clId="{FF3E9EC7-2008-4789-BAE4-C312AAE5A4C7}" dt="2023-09-05T11:42:40.691" v="355" actId="1035"/>
          <ac:picMkLst>
            <pc:docMk/>
            <pc:sldMk cId="4176133515" sldId="256"/>
            <ac:picMk id="1027" creationId="{0F2DF846-C431-4536-87AF-FCE40687EEC8}"/>
          </ac:picMkLst>
        </pc:picChg>
      </pc:sldChg>
      <pc:sldChg chg="addSp delSp modSp mod">
        <pc:chgData name="Piotr Sadłocha" userId="245850c2-2b41-4453-910f-e29b52cfb2cd" providerId="ADAL" clId="{FF3E9EC7-2008-4789-BAE4-C312AAE5A4C7}" dt="2023-09-05T12:09:15.389" v="388" actId="20577"/>
        <pc:sldMkLst>
          <pc:docMk/>
          <pc:sldMk cId="2174255712" sldId="257"/>
        </pc:sldMkLst>
        <pc:spChg chg="mod">
          <ac:chgData name="Piotr Sadłocha" userId="245850c2-2b41-4453-910f-e29b52cfb2cd" providerId="ADAL" clId="{FF3E9EC7-2008-4789-BAE4-C312AAE5A4C7}" dt="2023-09-05T12:09:15.389" v="388" actId="20577"/>
          <ac:spMkLst>
            <pc:docMk/>
            <pc:sldMk cId="2174255712" sldId="257"/>
            <ac:spMk id="5" creationId="{81F345B7-EE52-46DA-AA3D-AE4C6FB0946C}"/>
          </ac:spMkLst>
        </pc:spChg>
        <pc:picChg chg="add mod">
          <ac:chgData name="Piotr Sadłocha" userId="245850c2-2b41-4453-910f-e29b52cfb2cd" providerId="ADAL" clId="{FF3E9EC7-2008-4789-BAE4-C312AAE5A4C7}" dt="2023-09-05T06:51:11.329" v="180"/>
          <ac:picMkLst>
            <pc:docMk/>
            <pc:sldMk cId="2174255712" sldId="257"/>
            <ac:picMk id="2" creationId="{9445E1CA-E8FC-7429-5609-3CC9E006E34C}"/>
          </ac:picMkLst>
        </pc:picChg>
        <pc:picChg chg="add mod">
          <ac:chgData name="Piotr Sadłocha" userId="245850c2-2b41-4453-910f-e29b52cfb2cd" providerId="ADAL" clId="{FF3E9EC7-2008-4789-BAE4-C312AAE5A4C7}" dt="2023-09-05T06:51:11.329" v="180"/>
          <ac:picMkLst>
            <pc:docMk/>
            <pc:sldMk cId="2174255712" sldId="257"/>
            <ac:picMk id="3" creationId="{60C49365-FDA0-49AA-5A56-67E41F32150C}"/>
          </ac:picMkLst>
        </pc:picChg>
        <pc:picChg chg="add mod">
          <ac:chgData name="Piotr Sadłocha" userId="245850c2-2b41-4453-910f-e29b52cfb2cd" providerId="ADAL" clId="{FF3E9EC7-2008-4789-BAE4-C312AAE5A4C7}" dt="2023-09-05T06:51:11.329" v="180"/>
          <ac:picMkLst>
            <pc:docMk/>
            <pc:sldMk cId="2174255712" sldId="257"/>
            <ac:picMk id="4" creationId="{BB2136FA-A8BE-B19E-772B-4700C4A0B1CD}"/>
          </ac:picMkLst>
        </pc:picChg>
        <pc:picChg chg="del">
          <ac:chgData name="Piotr Sadłocha" userId="245850c2-2b41-4453-910f-e29b52cfb2cd" providerId="ADAL" clId="{FF3E9EC7-2008-4789-BAE4-C312AAE5A4C7}" dt="2023-09-05T06:51:10.249" v="179" actId="478"/>
          <ac:picMkLst>
            <pc:docMk/>
            <pc:sldMk cId="2174255712" sldId="257"/>
            <ac:picMk id="6" creationId="{D4004796-0750-429B-8FD0-9C94CE1E0EA0}"/>
          </ac:picMkLst>
        </pc:picChg>
        <pc:picChg chg="del">
          <ac:chgData name="Piotr Sadłocha" userId="245850c2-2b41-4453-910f-e29b52cfb2cd" providerId="ADAL" clId="{FF3E9EC7-2008-4789-BAE4-C312AAE5A4C7}" dt="2023-09-05T06:51:10.249" v="179" actId="478"/>
          <ac:picMkLst>
            <pc:docMk/>
            <pc:sldMk cId="2174255712" sldId="257"/>
            <ac:picMk id="7" creationId="{08E1BCC2-1E4C-4941-9420-B3E69E0436F1}"/>
          </ac:picMkLst>
        </pc:picChg>
        <pc:picChg chg="del">
          <ac:chgData name="Piotr Sadłocha" userId="245850c2-2b41-4453-910f-e29b52cfb2cd" providerId="ADAL" clId="{FF3E9EC7-2008-4789-BAE4-C312AAE5A4C7}" dt="2023-09-05T06:51:10.249" v="179" actId="478"/>
          <ac:picMkLst>
            <pc:docMk/>
            <pc:sldMk cId="2174255712" sldId="257"/>
            <ac:picMk id="8" creationId="{C54DA277-A240-4A7D-B468-62929541EC29}"/>
          </ac:picMkLst>
        </pc:picChg>
        <pc:picChg chg="add mod">
          <ac:chgData name="Piotr Sadłocha" userId="245850c2-2b41-4453-910f-e29b52cfb2cd" providerId="ADAL" clId="{FF3E9EC7-2008-4789-BAE4-C312AAE5A4C7}" dt="2023-09-05T06:51:11.329" v="180"/>
          <ac:picMkLst>
            <pc:docMk/>
            <pc:sldMk cId="2174255712" sldId="257"/>
            <ac:picMk id="9" creationId="{E77DB9AD-C8AF-0ABB-4879-AD2D9D6932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212F-7590-4FF8-AA75-9305582FBEF3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E4BE-A370-46A7-AF37-0888DA6A75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98397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9321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192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4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578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711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3120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320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621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658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05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094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50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85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54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22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98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E4BE-A370-46A7-AF37-0888DA6A756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8B1A2D-DE1C-4501-ADAB-C849BBC0A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1D3F2A3-7C78-4D6A-A976-5A4B77F1A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2684F6-5BAC-49BF-8CC8-9EE3ACD7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ECA15-3309-49E4-A034-274FFE8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0218EB-58D5-4B37-BBF8-6B8F0284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100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8CEB6-E2C1-49F6-87B4-71FA194D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8BD1AE-2F3E-4F5F-B774-676856877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C5DA11-583D-4164-ACE8-62990681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CEEAA0-9CEE-4D04-91E1-7F36A49B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FA407F-2D46-4393-90A2-61AB2B0E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3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7E7362B-2DF6-41F0-A269-CEFA74F5F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C40219-D6C5-4872-8AA5-D9AC64341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EDA8C7-FF16-4707-85AC-0AA1738E3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7B87D8-B0AD-4428-8A3D-84B9C902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8892C2-B096-42C0-B100-C6518F0B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01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D2687B-1508-4709-BB25-3FB64ED4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105544-DB1D-4C1B-BFA0-774A4854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4870A5-837B-4EAE-A78B-31E1D125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99A34B-33FB-42B9-94A7-BC897F07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F544CB-AD98-4015-B29F-9189DE1E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21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4037F-4C88-4F44-A3B2-4EBE4A19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22466DE-72D9-4962-8220-D6C7071B6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166331-88CE-4C8B-875B-4BDBE740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F0F8EA-E064-4819-A4ED-15BA764D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2C6B8C-0E19-450B-B4B9-67EE9FF7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8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5AF0FC-205C-45FF-AC52-A6F8F35A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2FADB7-9790-4456-99EB-26DB25991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2FCFAC-8C84-486C-B1A9-32BF64D68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0D63C0-0185-487B-B883-E213D65F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725A826-B07C-48EC-86BF-1D71FEF7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0928B2-97AE-40E1-B546-346D740F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5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590B4-80BE-4510-82AA-DD9EBD6A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8E51D-8DA3-404F-BDD7-9FBD7C645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4C15D1-9A16-49DF-8409-D65303DBF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0251058-A389-44DF-B4C8-2C22EDDEC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0E3903-36B2-407F-984C-B782057F8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8073F05-94E5-487B-B705-650D2AC7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43F4B9D-F5D5-4093-8A34-C2FDD5C9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62B5090-F402-40CC-B4B9-02DA1C50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9DAE2-6145-4D78-93C8-572708A3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61983C3-B607-4DEA-A1CB-E9A9033C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1918F6-41D7-48FD-B7CC-A82F037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F91D2FA-6F5F-4DF0-94A9-BC241044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1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5CF4D3-2321-4C59-9CEE-46675F6A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40884DE-705F-4BA7-9A2F-33E43BB7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E97FB21-3B8A-4A52-AAEA-12E4CF58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08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AFAF1-3CEF-4724-8A7D-F70918E7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3A1031-CF13-48FD-B6C2-318CFBF1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CFF1D46-436F-451C-A90C-A481ECD59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C09E5CA-D6AF-4FD9-A553-D3919633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A20718-C8FD-426E-9F50-85850578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19644-589C-485C-819F-0464DB0F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2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51B67-8035-42EE-B25B-765D3426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789B0B-EEC3-4CEB-9246-BB6C3BFD0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D699244-A952-4B7B-8B8A-CAC63C0C8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E54CCE-160F-4F43-B054-CD505B3B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0B6895-9222-4065-915A-FAD536BE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EBE2D2-40FA-4CBE-8EC5-4E65C627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12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9C874C3-981B-4453-BD51-C3F11C911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ECA965-5C95-4D60-885A-1C9CD2C4C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CBA49-C4BC-4945-9E6D-636E7049B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511D-1307-4A75-B062-ABDC54918442}" type="datetimeFigureOut">
              <a:rPr lang="pl-PL" smtClean="0"/>
              <a:t>20.09.2023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361136-AF3D-4E26-A200-EFE8DE136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A69500-4A1D-47CC-ADFF-358B85E74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A2AF-C9C5-4886-9D8F-042B223739B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9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34358-E71C-4477-A94D-BD648ABB9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92411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latin typeface="Calibri" panose="020F0502020204030204" pitchFamily="34" charset="0"/>
              </a:rPr>
              <a:t>Konferencja LGD „LEADER – perspektywy na przyszłość”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56A9EE-487B-4DE4-9697-FC38616CB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4250"/>
            <a:ext cx="9144000" cy="543296"/>
          </a:xfrm>
        </p:spPr>
        <p:txBody>
          <a:bodyPr/>
          <a:lstStyle/>
          <a:p>
            <a:r>
              <a:rPr lang="pl-PL" dirty="0"/>
              <a:t>Dźwirzyno, 25 – 27 września 2023 r.</a:t>
            </a:r>
          </a:p>
        </p:txBody>
      </p:sp>
      <p:pic>
        <p:nvPicPr>
          <p:cNvPr id="1027" name="Obraz 4" descr="logo">
            <a:extLst>
              <a:ext uri="{FF2B5EF4-FFF2-40B4-BE49-F238E27FC236}">
                <a16:creationId xmlns:a16="http://schemas.microsoft.com/office/drawing/2014/main" id="{0F2DF846-C431-4536-87AF-FCE40687E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9" y="286598"/>
            <a:ext cx="108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5" descr="ksow">
            <a:extLst>
              <a:ext uri="{FF2B5EF4-FFF2-40B4-BE49-F238E27FC236}">
                <a16:creationId xmlns:a16="http://schemas.microsoft.com/office/drawing/2014/main" id="{266FC2F6-DB26-48EF-894A-745DF059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8" y="286598"/>
            <a:ext cx="1872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6" descr="PROW-2014-20_301146529b">
            <a:extLst>
              <a:ext uri="{FF2B5EF4-FFF2-40B4-BE49-F238E27FC236}">
                <a16:creationId xmlns:a16="http://schemas.microsoft.com/office/drawing/2014/main" id="{75EDC6AB-386D-4721-B44E-C1C7F29D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68" y="351685"/>
            <a:ext cx="110769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BA1413F-3443-42E3-855C-900FFFBFD187}"/>
              </a:ext>
            </a:extLst>
          </p:cNvPr>
          <p:cNvSpPr txBox="1"/>
          <p:nvPr/>
        </p:nvSpPr>
        <p:spPr>
          <a:xfrm>
            <a:off x="330539" y="1190612"/>
            <a:ext cx="11530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</a:t>
            </a:r>
          </a:p>
          <a:p>
            <a:pPr algn="ctr"/>
            <a:r>
              <a:rPr lang="pl-PL" sz="1200" dirty="0"/>
              <a:t>Instytucja odpowiedzialna za treść materiałów: Polska Sieć LGD – Federacja Regionalnych Sieci LGD</a:t>
            </a:r>
          </a:p>
          <a:p>
            <a:pPr algn="ctr"/>
            <a:r>
              <a:rPr lang="pl-PL" sz="1200" dirty="0"/>
              <a:t>Instytucja zarządzająca Programem Rozwoju Obszarów Wiejskich na lata 2014 – 2020 – Ministerstwo Rolnictwa i Rozwoju Wsi</a:t>
            </a:r>
          </a:p>
          <a:p>
            <a:pPr algn="ctr"/>
            <a:r>
              <a:rPr lang="pl-PL" sz="1200" dirty="0"/>
              <a:t>Operacja współfinansowana ze środków Unii Europejskiej w ramach Schematu II Pomocy Technicznej „Krajowej Sieci Obszarów Wiejskich”</a:t>
            </a:r>
          </a:p>
          <a:p>
            <a:pPr algn="ctr"/>
            <a:r>
              <a:rPr lang="pl-PL" sz="1200" dirty="0"/>
              <a:t>Programu Rozwoju Obszarów Wiejskich na lata 2014 – 2020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0989BA5-744A-4CF2-B69A-F4CB6C4CD13D}"/>
              </a:ext>
            </a:extLst>
          </p:cNvPr>
          <p:cNvSpPr txBox="1"/>
          <p:nvPr/>
        </p:nvSpPr>
        <p:spPr>
          <a:xfrm>
            <a:off x="3553247" y="5146156"/>
            <a:ext cx="508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Jolanta Perkowska</a:t>
            </a:r>
          </a:p>
          <a:p>
            <a:pPr algn="ctr"/>
            <a:r>
              <a:rPr lang="pl-PL" dirty="0"/>
              <a:t>Departament Działań Delegowanych ARiMR</a:t>
            </a:r>
          </a:p>
        </p:txBody>
      </p:sp>
      <p:pic>
        <p:nvPicPr>
          <p:cNvPr id="7" name="Obraz 6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B68A1EC8-0204-35D2-DA11-663A63789D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3049502" y="286598"/>
            <a:ext cx="822244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D1BF56-4A30-45EB-86C6-CFB41B51F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492" y="2044224"/>
            <a:ext cx="9437996" cy="464768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52E0E3C-8DBE-4783-BCDE-3EA5A2544674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- </a:t>
            </a:r>
            <a:r>
              <a:rPr lang="pl-PL" sz="1600" b="1" dirty="0">
                <a:solidFill>
                  <a:srgbClr val="FF0000"/>
                </a:solidFill>
                <a:latin typeface="+mj-lt"/>
              </a:rPr>
              <a:t>przygotowanie projektu </a:t>
            </a:r>
            <a:r>
              <a:rPr lang="pl-PL" sz="1600" b="1" dirty="0">
                <a:latin typeface="+mj-lt"/>
              </a:rPr>
              <a:t>stan na 31.08.2023r.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730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F2FD742-DE24-449B-B3C5-4A4B85164486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- </a:t>
            </a:r>
            <a:r>
              <a:rPr lang="pl-PL" sz="1600" b="1" dirty="0">
                <a:solidFill>
                  <a:srgbClr val="FF0000"/>
                </a:solidFill>
                <a:latin typeface="+mj-lt"/>
              </a:rPr>
              <a:t>realizacja projektu </a:t>
            </a:r>
            <a:r>
              <a:rPr lang="pl-PL" sz="1600" b="1" dirty="0">
                <a:latin typeface="+mj-lt"/>
              </a:rPr>
              <a:t>stan na 31.08.2023r.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C9EAB55-FFFA-4EA0-B956-6140D964D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506" y="2233595"/>
            <a:ext cx="1164336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3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C8A416C0-F0D3-47A8-9FD5-F9B2918F38E1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- </a:t>
            </a:r>
            <a:r>
              <a:rPr lang="pl-PL" sz="1600" b="1" dirty="0">
                <a:solidFill>
                  <a:srgbClr val="FF0000"/>
                </a:solidFill>
                <a:latin typeface="+mj-lt"/>
              </a:rPr>
              <a:t>realizacja projektu </a:t>
            </a:r>
            <a:r>
              <a:rPr lang="pl-PL" sz="1600" b="1" dirty="0">
                <a:latin typeface="+mj-lt"/>
              </a:rPr>
              <a:t>stan na 31.08.2023r.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2E66A7B-6890-423B-AF6D-BE385A2B6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401" y="2072710"/>
            <a:ext cx="9452045" cy="43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64561E7-EE38-4A33-A0C2-653E64BF72D5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- </a:t>
            </a:r>
            <a:r>
              <a:rPr lang="pl-PL" sz="1600" b="1" dirty="0">
                <a:solidFill>
                  <a:srgbClr val="FF0000"/>
                </a:solidFill>
                <a:latin typeface="+mj-lt"/>
              </a:rPr>
              <a:t> przygotowanie połączone z realizacją projektu </a:t>
            </a:r>
            <a:r>
              <a:rPr lang="pl-PL" sz="1600" b="1" dirty="0">
                <a:latin typeface="+mj-lt"/>
              </a:rPr>
              <a:t>stan na 31.08.2023r.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0D9B33-4B65-47C9-A164-948AF1036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313868"/>
            <a:ext cx="11381453" cy="41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73F281F-7298-4972-810C-5D99881853AE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- </a:t>
            </a:r>
            <a:r>
              <a:rPr lang="pl-PL" sz="1600" b="1" dirty="0">
                <a:solidFill>
                  <a:srgbClr val="FF0000"/>
                </a:solidFill>
                <a:latin typeface="+mj-lt"/>
              </a:rPr>
              <a:t> przygotowanie połączone z realizacją projektu </a:t>
            </a:r>
            <a:r>
              <a:rPr lang="pl-PL" sz="1600" b="1" dirty="0">
                <a:latin typeface="+mj-lt"/>
              </a:rPr>
              <a:t>stan na 31.08.2023r.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1099016-B731-4847-8309-72A2BB4F6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641" y="2051136"/>
            <a:ext cx="8524151" cy="44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F2757F4-254C-4A95-BFA7-3D5410EE0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41" y="2320090"/>
            <a:ext cx="11890717" cy="406429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1A88694-FD6F-4490-99B6-186548979F5D}"/>
              </a:ext>
            </a:extLst>
          </p:cNvPr>
          <p:cNvSpPr txBox="1"/>
          <p:nvPr/>
        </p:nvSpPr>
        <p:spPr>
          <a:xfrm>
            <a:off x="994995" y="1371821"/>
            <a:ext cx="98679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19.4 Wsparcie na rzecz kosztów bieżących i aktywizacji – stan na 31.08.2023r.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376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2BC160C-8995-40A1-B568-10CE259A3509}"/>
              </a:ext>
            </a:extLst>
          </p:cNvPr>
          <p:cNvSpPr txBox="1"/>
          <p:nvPr/>
        </p:nvSpPr>
        <p:spPr>
          <a:xfrm>
            <a:off x="994995" y="1371821"/>
            <a:ext cx="98679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19.4 Wsparcie na rzecz kosztów bieżących i aktywizacji – stan na 31.08.2023r.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A4A8FB2-062F-430B-AE1B-E5E96FCAA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032" y="1835366"/>
            <a:ext cx="8721968" cy="47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03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3B083A8-3846-4970-8C21-DBC133FDB50A}"/>
              </a:ext>
            </a:extLst>
          </p:cNvPr>
          <p:cNvSpPr txBox="1"/>
          <p:nvPr/>
        </p:nvSpPr>
        <p:spPr>
          <a:xfrm>
            <a:off x="3048733" y="2921169"/>
            <a:ext cx="609746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dirty="0"/>
              <a:t>Dziękuję za uwagę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Jolanta Perkowska</a:t>
            </a:r>
          </a:p>
          <a:p>
            <a:pPr algn="ctr"/>
            <a:r>
              <a:rPr lang="pl-PL" sz="1800" dirty="0"/>
              <a:t>Departament Działań Delegowanych </a:t>
            </a:r>
          </a:p>
          <a:p>
            <a:pPr algn="ctr"/>
            <a:r>
              <a:rPr lang="pl-PL" sz="1800" dirty="0"/>
              <a:t>ARiMR</a:t>
            </a:r>
          </a:p>
        </p:txBody>
      </p:sp>
    </p:spTree>
    <p:extLst>
      <p:ext uri="{BB962C8B-B14F-4D97-AF65-F5344CB8AC3E}">
        <p14:creationId xmlns:p14="http://schemas.microsoft.com/office/powerpoint/2010/main" val="331691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8BFDA2B-54A2-49EE-8C45-726F8EDA34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58" y="2181870"/>
            <a:ext cx="11987683" cy="42089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B1A3070-EB78-48B9-AA0D-56DB2D37A5E4}"/>
              </a:ext>
            </a:extLst>
          </p:cNvPr>
          <p:cNvSpPr txBox="1"/>
          <p:nvPr/>
        </p:nvSpPr>
        <p:spPr>
          <a:xfrm>
            <a:off x="0" y="129018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</a:rPr>
              <a:t>M19 – Wsparcie dla rozwoju lokalnego w ramach inicjatywy LEADER</a:t>
            </a:r>
          </a:p>
          <a:p>
            <a:pPr algn="ctr"/>
            <a:r>
              <a:rPr lang="pl-PL" sz="1600" b="1" dirty="0"/>
              <a:t>stan na 31.08.2023r.</a:t>
            </a:r>
          </a:p>
        </p:txBody>
      </p:sp>
    </p:spTree>
    <p:extLst>
      <p:ext uri="{BB962C8B-B14F-4D97-AF65-F5344CB8AC3E}">
        <p14:creationId xmlns:p14="http://schemas.microsoft.com/office/powerpoint/2010/main" val="217425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partnerem KSOW, odwieź 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7E163B5-8505-452F-9540-B66011551C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052" y="2235361"/>
            <a:ext cx="9778832" cy="4517528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D39200A-B9FE-433B-9EBD-78088225D937}"/>
              </a:ext>
            </a:extLst>
          </p:cNvPr>
          <p:cNvSpPr txBox="1"/>
          <p:nvPr/>
        </p:nvSpPr>
        <p:spPr>
          <a:xfrm>
            <a:off x="0" y="129018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</a:rPr>
              <a:t>M19 – Wsparcie dla rozwoju lokalnego w ramach inicjatywy LEADER</a:t>
            </a:r>
          </a:p>
          <a:p>
            <a:pPr algn="ctr"/>
            <a:r>
              <a:rPr lang="pl-PL" sz="1600" b="1" dirty="0"/>
              <a:t>stan na 31.08.2023r.</a:t>
            </a:r>
          </a:p>
        </p:txBody>
      </p:sp>
    </p:spTree>
    <p:extLst>
      <p:ext uri="{BB962C8B-B14F-4D97-AF65-F5344CB8AC3E}">
        <p14:creationId xmlns:p14="http://schemas.microsoft.com/office/powerpoint/2010/main" val="113388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142DA5F-3B11-4B36-838A-8BDFC0C26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584" y="2215264"/>
            <a:ext cx="9778832" cy="451752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7546A50-8854-43E1-A291-E1A10E3734A1}"/>
              </a:ext>
            </a:extLst>
          </p:cNvPr>
          <p:cNvSpPr txBox="1"/>
          <p:nvPr/>
        </p:nvSpPr>
        <p:spPr>
          <a:xfrm>
            <a:off x="0" y="1290182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prstClr val="black"/>
                </a:solidFill>
              </a:rPr>
              <a:t>M19 – Wsparcie dla rozwoju lokalnego w ramach inicjatywy LEADER</a:t>
            </a:r>
          </a:p>
          <a:p>
            <a:pPr algn="ctr"/>
            <a:r>
              <a:rPr lang="pl-PL" sz="1600" b="1" dirty="0"/>
              <a:t>stan na 31.08.2023r.</a:t>
            </a:r>
          </a:p>
        </p:txBody>
      </p:sp>
    </p:spTree>
    <p:extLst>
      <p:ext uri="{BB962C8B-B14F-4D97-AF65-F5344CB8AC3E}">
        <p14:creationId xmlns:p14="http://schemas.microsoft.com/office/powerpoint/2010/main" val="235150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35C60E74-7AD7-47B4-80C2-6B18F69E4E7B}"/>
              </a:ext>
            </a:extLst>
          </p:cNvPr>
          <p:cNvSpPr txBox="1">
            <a:spLocks/>
          </p:cNvSpPr>
          <p:nvPr/>
        </p:nvSpPr>
        <p:spPr>
          <a:xfrm>
            <a:off x="595492" y="1371821"/>
            <a:ext cx="10793819" cy="9487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prstClr val="black"/>
                </a:solidFill>
              </a:rPr>
              <a:t>19.2  Wsparcie na wdrażanie operacji w ramach strategii rozwoju lokalnego kierowanego przez społeczność</a:t>
            </a:r>
          </a:p>
          <a:p>
            <a:pPr algn="ctr"/>
            <a:r>
              <a:rPr lang="pl-PL" sz="1600" b="1" dirty="0"/>
              <a:t>stan na 31.08.2023r.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788D197-206E-4CFE-88B1-712554A02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685750"/>
            <a:ext cx="118872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2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35C60E74-7AD7-47B4-80C2-6B18F69E4E7B}"/>
              </a:ext>
            </a:extLst>
          </p:cNvPr>
          <p:cNvSpPr txBox="1">
            <a:spLocks/>
          </p:cNvSpPr>
          <p:nvPr/>
        </p:nvSpPr>
        <p:spPr>
          <a:xfrm>
            <a:off x="595492" y="1371821"/>
            <a:ext cx="10793819" cy="9487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prstClr val="black"/>
                </a:solidFill>
              </a:rPr>
              <a:t>19.2  Wsparcie na wdrażanie operacji w ramach strategii rozwoju lokalnego kierowanego przez społeczność</a:t>
            </a:r>
          </a:p>
          <a:p>
            <a:pPr algn="ctr"/>
            <a:r>
              <a:rPr lang="pl-PL" sz="1600" b="1" dirty="0"/>
              <a:t>stan na 31.08.2023r.</a:t>
            </a:r>
          </a:p>
          <a:p>
            <a:pPr algn="ctr"/>
            <a:endParaRPr lang="pl-PL" sz="1600" b="1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E402C00-2D48-4F17-8C07-4B742B247D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564" y="2193355"/>
            <a:ext cx="10236873" cy="45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4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E361EBE-AEAD-4C09-9D53-733A68B165C1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				stan na 31.08.2023r.</a:t>
            </a:r>
          </a:p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BC243EA-FB10-493A-BB36-DBB384ACA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49" y="2272548"/>
            <a:ext cx="11772901" cy="367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1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9EF4056-213F-40D3-B371-9252AFB70DA1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				stan na 31.08.2023r.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5B66810-292A-4DBC-9AA7-BB0D735F80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047" y="1999272"/>
            <a:ext cx="9043725" cy="46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4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1F345B7-EE52-46DA-AA3D-AE4C6FB0946C}"/>
              </a:ext>
            </a:extLst>
          </p:cNvPr>
          <p:cNvSpPr txBox="1"/>
          <p:nvPr/>
        </p:nvSpPr>
        <p:spPr>
          <a:xfrm>
            <a:off x="380029" y="910156"/>
            <a:ext cx="1153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Europejski Fundusz Rolny na rzecz Rozwoju Obszarów Wiejskich: Europa inwestująca w obszary wiejskie.</a:t>
            </a:r>
          </a:p>
          <a:p>
            <a:pPr algn="ctr"/>
            <a:r>
              <a:rPr lang="pl-PL" sz="1200" dirty="0"/>
              <a:t>Zostań </a:t>
            </a:r>
            <a:r>
              <a:rPr lang="pl-PL" sz="1200"/>
              <a:t>partnerem KSOW, </a:t>
            </a:r>
            <a:r>
              <a:rPr lang="pl-PL" sz="1200" dirty="0"/>
              <a:t>o</a:t>
            </a:r>
            <a:r>
              <a:rPr lang="pl-PL" sz="1200"/>
              <a:t>dwieź </a:t>
            </a:r>
            <a:r>
              <a:rPr lang="pl-PL" sz="1200" dirty="0"/>
              <a:t>portal www.ksow.pl</a:t>
            </a:r>
          </a:p>
        </p:txBody>
      </p:sp>
      <p:pic>
        <p:nvPicPr>
          <p:cNvPr id="2" name="Obraz 4" descr="logo">
            <a:extLst>
              <a:ext uri="{FF2B5EF4-FFF2-40B4-BE49-F238E27FC236}">
                <a16:creationId xmlns:a16="http://schemas.microsoft.com/office/drawing/2014/main" id="{9445E1CA-E8FC-7429-5609-3CC9E006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1" y="254258"/>
            <a:ext cx="864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 descr="ksow">
            <a:extLst>
              <a:ext uri="{FF2B5EF4-FFF2-40B4-BE49-F238E27FC236}">
                <a16:creationId xmlns:a16="http://schemas.microsoft.com/office/drawing/2014/main" id="{60C49365-FDA0-49AA-5A56-67E41F32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84" y="249916"/>
            <a:ext cx="149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 descr="PROW-2014-20_301146529b">
            <a:extLst>
              <a:ext uri="{FF2B5EF4-FFF2-40B4-BE49-F238E27FC236}">
                <a16:creationId xmlns:a16="http://schemas.microsoft.com/office/drawing/2014/main" id="{BB2136FA-A8BE-B19E-772B-4700C4A0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18" y="249916"/>
            <a:ext cx="88615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 descr="Obraz zawierający logo, tekst, Grafika, projekt graficzny&#10;&#10;Opis wygenerowany automatycznie">
            <a:extLst>
              <a:ext uri="{FF2B5EF4-FFF2-40B4-BE49-F238E27FC236}">
                <a16:creationId xmlns:a16="http://schemas.microsoft.com/office/drawing/2014/main" id="{E77DB9AD-C8AF-0ABB-4879-AD2D9D693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9355" r="4979" b="9556"/>
          <a:stretch/>
        </p:blipFill>
        <p:spPr>
          <a:xfrm>
            <a:off x="4265461" y="304800"/>
            <a:ext cx="657795" cy="576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BB2F071-D041-46BA-9A0F-F79D066FF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95" y="2413195"/>
            <a:ext cx="9867900" cy="405384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E7C20CF-37ED-4BD1-9229-955FD1CC2C7F}"/>
              </a:ext>
            </a:extLst>
          </p:cNvPr>
          <p:cNvSpPr txBox="1"/>
          <p:nvPr/>
        </p:nvSpPr>
        <p:spPr>
          <a:xfrm>
            <a:off x="994995" y="1371821"/>
            <a:ext cx="9867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19.3 Przygotowanie i realizacja działań w zakresie współpracy z lokalną grupą działania - Wdrażanie projektów współpracy - </a:t>
            </a:r>
            <a:r>
              <a:rPr lang="pl-PL" sz="1600" b="1" dirty="0">
                <a:solidFill>
                  <a:srgbClr val="FF0000"/>
                </a:solidFill>
                <a:latin typeface="+mj-lt"/>
              </a:rPr>
              <a:t>przygotowanie projektu </a:t>
            </a:r>
            <a:r>
              <a:rPr lang="pl-PL" sz="1600" b="1" dirty="0">
                <a:latin typeface="+mj-lt"/>
              </a:rPr>
              <a:t>stan na 31.08.2023r.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726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15AE1149BBEA48BBF67244FB2184E6" ma:contentTypeVersion="13" ma:contentTypeDescription="Utwórz nowy dokument." ma:contentTypeScope="" ma:versionID="3b5489d43d9dd6ca02c2de4f96937517">
  <xsd:schema xmlns:xsd="http://www.w3.org/2001/XMLSchema" xmlns:xs="http://www.w3.org/2001/XMLSchema" xmlns:p="http://schemas.microsoft.com/office/2006/metadata/properties" xmlns:ns3="2f2a0d2b-1bfa-49ee-953f-5b1f3ec41016" xmlns:ns4="6ff1ac70-4c6a-44d1-9aad-978986c98eb6" targetNamespace="http://schemas.microsoft.com/office/2006/metadata/properties" ma:root="true" ma:fieldsID="2788b5aa9804d356d58277804f39b7e7" ns3:_="" ns4:_="">
    <xsd:import namespace="2f2a0d2b-1bfa-49ee-953f-5b1f3ec41016"/>
    <xsd:import namespace="6ff1ac70-4c6a-44d1-9aad-978986c98e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a0d2b-1bfa-49ee-953f-5b1f3ec410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Ostatnio udostępniane według użytkownik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statnio udostępniane według czasu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1ac70-4c6a-44d1-9aad-978986c98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e3529ac4-ce9c-4660-aa85-64853fbeee80" value=""/>
</sisl>
</file>

<file path=customXml/itemProps1.xml><?xml version="1.0" encoding="utf-8"?>
<ds:datastoreItem xmlns:ds="http://schemas.openxmlformats.org/officeDocument/2006/customXml" ds:itemID="{B9CCBA46-9DF8-43DE-8E53-293D482DB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a0d2b-1bfa-49ee-953f-5b1f3ec41016"/>
    <ds:schemaRef ds:uri="6ff1ac70-4c6a-44d1-9aad-978986c98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0079C6-4097-4446-A459-056E26493F2B}">
  <ds:schemaRefs>
    <ds:schemaRef ds:uri="http://purl.org/dc/elements/1.1/"/>
    <ds:schemaRef ds:uri="http://schemas.microsoft.com/office/2006/metadata/properties"/>
    <ds:schemaRef ds:uri="6ff1ac70-4c6a-44d1-9aad-978986c98eb6"/>
    <ds:schemaRef ds:uri="2f2a0d2b-1bfa-49ee-953f-5b1f3ec4101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220B7C-E4FF-4105-8F40-53B0684370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15432E9-A0F2-4361-B620-D300B75FC95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832</Words>
  <Application>Microsoft Office PowerPoint</Application>
  <PresentationFormat>Panoramiczny</PresentationFormat>
  <Paragraphs>83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Konferencja LGD „LEADER – perspektywy na przyszłość”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Kodeks pracy dla zarządzających organizacją pozarządową.</dc:title>
  <dc:creator>Piotr Sadłocha</dc:creator>
  <cp:lastModifiedBy>Statuch Rafal</cp:lastModifiedBy>
  <cp:revision>20</cp:revision>
  <dcterms:created xsi:type="dcterms:W3CDTF">2018-06-19T11:46:31Z</dcterms:created>
  <dcterms:modified xsi:type="dcterms:W3CDTF">2023-09-20T10:00:20Z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0x0101001F15AE1149BBEA48BBF67244FB2184E6</vt:lpwstr>
  </property>
  <property fmtid="{D5CDD505-2E9C-101B-9397-08002B2CF9AE}" pid="3" name="docIndexRef">
    <vt:lpwstr>7841f2ce-d73f-4399-a2d6-1497f632fa7a</vt:lpwstr>
  </property>
  <property fmtid="{D5CDD505-2E9C-101B-9397-08002B2CF9AE}" pid="4" name="bjClsUserRVM">
    <vt:lpwstr>[]</vt:lpwstr>
  </property>
  <property fmtid="{D5CDD505-2E9C-101B-9397-08002B2CF9AE}" pid="5" name="bjSaver">
    <vt:lpwstr>J+1Xdbxia/j0UMb/EFaoajvzDuZf0bbx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7" name="bjDocumentLabelXML-0">
    <vt:lpwstr>ames.com/2008/01/sie/internal/label"&gt;&lt;element uid="e3529ac4-ce9c-4660-aa85-64853fbeee80" value="" /&gt;&lt;/sisl&gt;</vt:lpwstr>
  </property>
  <property fmtid="{D5CDD505-2E9C-101B-9397-08002B2CF9AE}" pid="8" name="bjDocumentSecurityLabel">
    <vt:lpwstr>Klasyfikacja: OGÓLNA</vt:lpwstr>
  </property>
</Properties>
</file>