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1" r:id="rId5"/>
    <p:sldMasterId id="2147483695" r:id="rId6"/>
  </p:sldMasterIdLst>
  <p:notesMasterIdLst>
    <p:notesMasterId r:id="rId30"/>
  </p:notesMasterIdLst>
  <p:handoutMasterIdLst>
    <p:handoutMasterId r:id="rId31"/>
  </p:handoutMasterIdLst>
  <p:sldIdLst>
    <p:sldId id="319" r:id="rId7"/>
    <p:sldId id="317" r:id="rId8"/>
    <p:sldId id="320" r:id="rId9"/>
    <p:sldId id="462" r:id="rId10"/>
    <p:sldId id="450" r:id="rId11"/>
    <p:sldId id="442" r:id="rId12"/>
    <p:sldId id="445" r:id="rId13"/>
    <p:sldId id="466" r:id="rId14"/>
    <p:sldId id="451" r:id="rId15"/>
    <p:sldId id="444" r:id="rId16"/>
    <p:sldId id="473" r:id="rId17"/>
    <p:sldId id="470" r:id="rId18"/>
    <p:sldId id="472" r:id="rId19"/>
    <p:sldId id="480" r:id="rId20"/>
    <p:sldId id="467" r:id="rId21"/>
    <p:sldId id="468" r:id="rId22"/>
    <p:sldId id="321" r:id="rId23"/>
    <p:sldId id="475" r:id="rId24"/>
    <p:sldId id="469" r:id="rId25"/>
    <p:sldId id="476" r:id="rId26"/>
    <p:sldId id="477" r:id="rId27"/>
    <p:sldId id="478" r:id="rId28"/>
    <p:sldId id="4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C2B"/>
    <a:srgbClr val="356D64"/>
    <a:srgbClr val="007BB6"/>
    <a:srgbClr val="3F67A9"/>
    <a:srgbClr val="2CA7E0"/>
    <a:srgbClr val="1C726F"/>
    <a:srgbClr val="E1F1E4"/>
    <a:srgbClr val="007DBD"/>
    <a:srgbClr val="2B645A"/>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576" y="1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szula Budzich Tabor" userId="31c1137a-cc3d-49d2-b202-d7d9810d47dd" providerId="ADAL" clId="{27675722-5D34-4FDC-BC25-D460CD181EBE}"/>
    <pc:docChg chg="undo custSel addSld delSld modSld sldOrd">
      <pc:chgData name="Urszula Budzich Tabor" userId="31c1137a-cc3d-49d2-b202-d7d9810d47dd" providerId="ADAL" clId="{27675722-5D34-4FDC-BC25-D460CD181EBE}" dt="2023-09-22T08:49:16.167" v="9800" actId="255"/>
      <pc:docMkLst>
        <pc:docMk/>
      </pc:docMkLst>
      <pc:sldChg chg="modSp">
        <pc:chgData name="Urszula Budzich Tabor" userId="31c1137a-cc3d-49d2-b202-d7d9810d47dd" providerId="ADAL" clId="{27675722-5D34-4FDC-BC25-D460CD181EBE}" dt="2023-09-22T08:07:33.100" v="9695" actId="255"/>
        <pc:sldMkLst>
          <pc:docMk/>
          <pc:sldMk cId="4107052001" sldId="317"/>
        </pc:sldMkLst>
        <pc:spChg chg="mod">
          <ac:chgData name="Urszula Budzich Tabor" userId="31c1137a-cc3d-49d2-b202-d7d9810d47dd" providerId="ADAL" clId="{27675722-5D34-4FDC-BC25-D460CD181EBE}" dt="2023-09-22T08:07:33.100" v="9695" actId="255"/>
          <ac:spMkLst>
            <pc:docMk/>
            <pc:sldMk cId="4107052001" sldId="317"/>
            <ac:spMk id="7" creationId="{53EE6586-6389-7211-5B87-4793C32D5AEF}"/>
          </ac:spMkLst>
        </pc:spChg>
      </pc:sldChg>
      <pc:sldChg chg="modSp mod">
        <pc:chgData name="Urszula Budzich Tabor" userId="31c1137a-cc3d-49d2-b202-d7d9810d47dd" providerId="ADAL" clId="{27675722-5D34-4FDC-BC25-D460CD181EBE}" dt="2023-09-22T08:17:11.638" v="9714" actId="20577"/>
        <pc:sldMkLst>
          <pc:docMk/>
          <pc:sldMk cId="2392025425" sldId="320"/>
        </pc:sldMkLst>
        <pc:spChg chg="mod">
          <ac:chgData name="Urszula Budzich Tabor" userId="31c1137a-cc3d-49d2-b202-d7d9810d47dd" providerId="ADAL" clId="{27675722-5D34-4FDC-BC25-D460CD181EBE}" dt="2023-09-21T14:55:17.287" v="365" actId="20577"/>
          <ac:spMkLst>
            <pc:docMk/>
            <pc:sldMk cId="2392025425" sldId="320"/>
            <ac:spMk id="2" creationId="{C4A45B20-3F93-A793-97A2-BDDBC8F88244}"/>
          </ac:spMkLst>
        </pc:spChg>
        <pc:spChg chg="mod">
          <ac:chgData name="Urszula Budzich Tabor" userId="31c1137a-cc3d-49d2-b202-d7d9810d47dd" providerId="ADAL" clId="{27675722-5D34-4FDC-BC25-D460CD181EBE}" dt="2023-09-22T08:17:11.638" v="9714" actId="20577"/>
          <ac:spMkLst>
            <pc:docMk/>
            <pc:sldMk cId="2392025425" sldId="320"/>
            <ac:spMk id="3" creationId="{44A2EE24-09F9-07EA-A43C-933BF0873EC1}"/>
          </ac:spMkLst>
        </pc:spChg>
      </pc:sldChg>
      <pc:sldChg chg="modSp mod modAnim">
        <pc:chgData name="Urszula Budzich Tabor" userId="31c1137a-cc3d-49d2-b202-d7d9810d47dd" providerId="ADAL" clId="{27675722-5D34-4FDC-BC25-D460CD181EBE}" dt="2023-09-22T08:37:13.387" v="9782"/>
        <pc:sldMkLst>
          <pc:docMk/>
          <pc:sldMk cId="3431008733" sldId="321"/>
        </pc:sldMkLst>
        <pc:spChg chg="mod">
          <ac:chgData name="Urszula Budzich Tabor" userId="31c1137a-cc3d-49d2-b202-d7d9810d47dd" providerId="ADAL" clId="{27675722-5D34-4FDC-BC25-D460CD181EBE}" dt="2023-09-22T07:43:42.333" v="7252" actId="255"/>
          <ac:spMkLst>
            <pc:docMk/>
            <pc:sldMk cId="3431008733" sldId="321"/>
            <ac:spMk id="2" creationId="{4141A1F2-EE30-BFC9-74EA-5398AC6FE570}"/>
          </ac:spMkLst>
        </pc:spChg>
        <pc:spChg chg="mod">
          <ac:chgData name="Urszula Budzich Tabor" userId="31c1137a-cc3d-49d2-b202-d7d9810d47dd" providerId="ADAL" clId="{27675722-5D34-4FDC-BC25-D460CD181EBE}" dt="2023-09-22T07:44:43.556" v="7362" actId="20577"/>
          <ac:spMkLst>
            <pc:docMk/>
            <pc:sldMk cId="3431008733" sldId="321"/>
            <ac:spMk id="3" creationId="{A19612CA-DC2F-CB86-8173-9FD35713B5C5}"/>
          </ac:spMkLst>
        </pc:spChg>
        <pc:spChg chg="mod">
          <ac:chgData name="Urszula Budzich Tabor" userId="31c1137a-cc3d-49d2-b202-d7d9810d47dd" providerId="ADAL" clId="{27675722-5D34-4FDC-BC25-D460CD181EBE}" dt="2023-09-22T07:45:45.044" v="7531" actId="6549"/>
          <ac:spMkLst>
            <pc:docMk/>
            <pc:sldMk cId="3431008733" sldId="321"/>
            <ac:spMk id="26" creationId="{EFA9A2F9-EB4F-E754-5404-BD0126CF1D68}"/>
          </ac:spMkLst>
        </pc:spChg>
        <pc:spChg chg="mod">
          <ac:chgData name="Urszula Budzich Tabor" userId="31c1137a-cc3d-49d2-b202-d7d9810d47dd" providerId="ADAL" clId="{27675722-5D34-4FDC-BC25-D460CD181EBE}" dt="2023-09-22T07:47:12.886" v="7696" actId="14100"/>
          <ac:spMkLst>
            <pc:docMk/>
            <pc:sldMk cId="3431008733" sldId="321"/>
            <ac:spMk id="27" creationId="{6303B35C-2CCA-0978-13FB-4C8D0B4900D8}"/>
          </ac:spMkLst>
        </pc:spChg>
        <pc:spChg chg="mod">
          <ac:chgData name="Urszula Budzich Tabor" userId="31c1137a-cc3d-49d2-b202-d7d9810d47dd" providerId="ADAL" clId="{27675722-5D34-4FDC-BC25-D460CD181EBE}" dt="2023-09-22T07:49:05.165" v="7969" actId="6549"/>
          <ac:spMkLst>
            <pc:docMk/>
            <pc:sldMk cId="3431008733" sldId="321"/>
            <ac:spMk id="35" creationId="{132E5EC3-7251-A43C-1AC8-A3FEDB2AD4A0}"/>
          </ac:spMkLst>
        </pc:spChg>
      </pc:sldChg>
      <pc:sldChg chg="modSp mod modAnim">
        <pc:chgData name="Urszula Budzich Tabor" userId="31c1137a-cc3d-49d2-b202-d7d9810d47dd" providerId="ADAL" clId="{27675722-5D34-4FDC-BC25-D460CD181EBE}" dt="2023-09-22T08:28:48.933" v="9741"/>
        <pc:sldMkLst>
          <pc:docMk/>
          <pc:sldMk cId="2695361594" sldId="442"/>
        </pc:sldMkLst>
        <pc:spChg chg="mod">
          <ac:chgData name="Urszula Budzich Tabor" userId="31c1137a-cc3d-49d2-b202-d7d9810d47dd" providerId="ADAL" clId="{27675722-5D34-4FDC-BC25-D460CD181EBE}" dt="2023-09-21T15:22:36.363" v="2830" actId="20577"/>
          <ac:spMkLst>
            <pc:docMk/>
            <pc:sldMk cId="2695361594" sldId="442"/>
            <ac:spMk id="2" creationId="{2D84367E-8232-9831-6619-490DD9777367}"/>
          </ac:spMkLst>
        </pc:spChg>
        <pc:spChg chg="mod">
          <ac:chgData name="Urszula Budzich Tabor" userId="31c1137a-cc3d-49d2-b202-d7d9810d47dd" providerId="ADAL" clId="{27675722-5D34-4FDC-BC25-D460CD181EBE}" dt="2023-09-22T08:00:22.712" v="9573" actId="1076"/>
          <ac:spMkLst>
            <pc:docMk/>
            <pc:sldMk cId="2695361594" sldId="442"/>
            <ac:spMk id="9" creationId="{7FD56128-BEF1-D3CB-27BA-8E4B59655E59}"/>
          </ac:spMkLst>
        </pc:spChg>
        <pc:spChg chg="mod">
          <ac:chgData name="Urszula Budzich Tabor" userId="31c1137a-cc3d-49d2-b202-d7d9810d47dd" providerId="ADAL" clId="{27675722-5D34-4FDC-BC25-D460CD181EBE}" dt="2023-09-21T15:25:45.700" v="3539" actId="1076"/>
          <ac:spMkLst>
            <pc:docMk/>
            <pc:sldMk cId="2695361594" sldId="442"/>
            <ac:spMk id="10" creationId="{60663C2F-CE62-C1B9-2C02-A546696A9A0C}"/>
          </ac:spMkLst>
        </pc:spChg>
        <pc:spChg chg="mod">
          <ac:chgData name="Urszula Budzich Tabor" userId="31c1137a-cc3d-49d2-b202-d7d9810d47dd" providerId="ADAL" clId="{27675722-5D34-4FDC-BC25-D460CD181EBE}" dt="2023-09-22T08:00:10.668" v="9572" actId="20577"/>
          <ac:spMkLst>
            <pc:docMk/>
            <pc:sldMk cId="2695361594" sldId="442"/>
            <ac:spMk id="12" creationId="{63F91915-B3E6-8C21-5EB7-89F6059BBDCF}"/>
          </ac:spMkLst>
        </pc:spChg>
      </pc:sldChg>
      <pc:sldChg chg="modSp mod">
        <pc:chgData name="Urszula Budzich Tabor" userId="31c1137a-cc3d-49d2-b202-d7d9810d47dd" providerId="ADAL" clId="{27675722-5D34-4FDC-BC25-D460CD181EBE}" dt="2023-09-21T15:40:07.519" v="5650" actId="20577"/>
        <pc:sldMkLst>
          <pc:docMk/>
          <pc:sldMk cId="3193946911" sldId="444"/>
        </pc:sldMkLst>
        <pc:spChg chg="mod">
          <ac:chgData name="Urszula Budzich Tabor" userId="31c1137a-cc3d-49d2-b202-d7d9810d47dd" providerId="ADAL" clId="{27675722-5D34-4FDC-BC25-D460CD181EBE}" dt="2023-09-21T15:37:34.870" v="5163" actId="255"/>
          <ac:spMkLst>
            <pc:docMk/>
            <pc:sldMk cId="3193946911" sldId="444"/>
            <ac:spMk id="2" creationId="{2D84367E-8232-9831-6619-490DD9777367}"/>
          </ac:spMkLst>
        </pc:spChg>
        <pc:spChg chg="mod">
          <ac:chgData name="Urszula Budzich Tabor" userId="31c1137a-cc3d-49d2-b202-d7d9810d47dd" providerId="ADAL" clId="{27675722-5D34-4FDC-BC25-D460CD181EBE}" dt="2023-09-21T15:39:49.609" v="5591" actId="20577"/>
          <ac:spMkLst>
            <pc:docMk/>
            <pc:sldMk cId="3193946911" sldId="444"/>
            <ac:spMk id="3" creationId="{E9F1585C-2EA4-A4D1-A72B-CE67213D7962}"/>
          </ac:spMkLst>
        </pc:spChg>
        <pc:spChg chg="mod">
          <ac:chgData name="Urszula Budzich Tabor" userId="31c1137a-cc3d-49d2-b202-d7d9810d47dd" providerId="ADAL" clId="{27675722-5D34-4FDC-BC25-D460CD181EBE}" dt="2023-09-21T15:37:57.821" v="5208" actId="20577"/>
          <ac:spMkLst>
            <pc:docMk/>
            <pc:sldMk cId="3193946911" sldId="444"/>
            <ac:spMk id="4" creationId="{472B8D74-16E6-70D6-4DB4-8631E068CF9D}"/>
          </ac:spMkLst>
        </pc:spChg>
        <pc:spChg chg="mod">
          <ac:chgData name="Urszula Budzich Tabor" userId="31c1137a-cc3d-49d2-b202-d7d9810d47dd" providerId="ADAL" clId="{27675722-5D34-4FDC-BC25-D460CD181EBE}" dt="2023-09-21T15:40:07.519" v="5650" actId="20577"/>
          <ac:spMkLst>
            <pc:docMk/>
            <pc:sldMk cId="3193946911" sldId="444"/>
            <ac:spMk id="5" creationId="{08A9724E-19EF-5E3C-A31D-6B3DB43EF16E}"/>
          </ac:spMkLst>
        </pc:spChg>
        <pc:spChg chg="mod">
          <ac:chgData name="Urszula Budzich Tabor" userId="31c1137a-cc3d-49d2-b202-d7d9810d47dd" providerId="ADAL" clId="{27675722-5D34-4FDC-BC25-D460CD181EBE}" dt="2023-09-21T15:37:48.981" v="5185" actId="20577"/>
          <ac:spMkLst>
            <pc:docMk/>
            <pc:sldMk cId="3193946911" sldId="444"/>
            <ac:spMk id="18" creationId="{620C446E-7CEE-B320-B82D-204D36228B75}"/>
          </ac:spMkLst>
        </pc:spChg>
        <pc:spChg chg="mod">
          <ac:chgData name="Urszula Budzich Tabor" userId="31c1137a-cc3d-49d2-b202-d7d9810d47dd" providerId="ADAL" clId="{27675722-5D34-4FDC-BC25-D460CD181EBE}" dt="2023-09-21T15:38:17.118" v="5268" actId="6549"/>
          <ac:spMkLst>
            <pc:docMk/>
            <pc:sldMk cId="3193946911" sldId="444"/>
            <ac:spMk id="379" creationId="{424960DE-2BC9-1BD6-B55F-FF41FC2EE24D}"/>
          </ac:spMkLst>
        </pc:spChg>
        <pc:spChg chg="mod">
          <ac:chgData name="Urszula Budzich Tabor" userId="31c1137a-cc3d-49d2-b202-d7d9810d47dd" providerId="ADAL" clId="{27675722-5D34-4FDC-BC25-D460CD181EBE}" dt="2023-09-21T15:38:56.830" v="5366" actId="6549"/>
          <ac:spMkLst>
            <pc:docMk/>
            <pc:sldMk cId="3193946911" sldId="444"/>
            <ac:spMk id="382" creationId="{B22339E1-50DD-51F2-A149-0F7C36AAE040}"/>
          </ac:spMkLst>
        </pc:spChg>
        <pc:spChg chg="mod">
          <ac:chgData name="Urszula Budzich Tabor" userId="31c1137a-cc3d-49d2-b202-d7d9810d47dd" providerId="ADAL" clId="{27675722-5D34-4FDC-BC25-D460CD181EBE}" dt="2023-09-21T15:39:08.480" v="5405" actId="6549"/>
          <ac:spMkLst>
            <pc:docMk/>
            <pc:sldMk cId="3193946911" sldId="444"/>
            <ac:spMk id="389" creationId="{F99173F3-C920-5986-4339-477F9A14DBAA}"/>
          </ac:spMkLst>
        </pc:spChg>
        <pc:spChg chg="mod">
          <ac:chgData name="Urszula Budzich Tabor" userId="31c1137a-cc3d-49d2-b202-d7d9810d47dd" providerId="ADAL" clId="{27675722-5D34-4FDC-BC25-D460CD181EBE}" dt="2023-09-21T15:38:40.820" v="5297" actId="255"/>
          <ac:spMkLst>
            <pc:docMk/>
            <pc:sldMk cId="3193946911" sldId="444"/>
            <ac:spMk id="394" creationId="{1347FA24-58DC-2B74-A1C4-318C9FC5F85C}"/>
          </ac:spMkLst>
        </pc:spChg>
        <pc:spChg chg="mod">
          <ac:chgData name="Urszula Budzich Tabor" userId="31c1137a-cc3d-49d2-b202-d7d9810d47dd" providerId="ADAL" clId="{27675722-5D34-4FDC-BC25-D460CD181EBE}" dt="2023-09-21T15:39:16.763" v="5430" actId="20577"/>
          <ac:spMkLst>
            <pc:docMk/>
            <pc:sldMk cId="3193946911" sldId="444"/>
            <ac:spMk id="402" creationId="{77E2D0BD-1861-A47E-2175-52CDB225DAA2}"/>
          </ac:spMkLst>
        </pc:spChg>
      </pc:sldChg>
      <pc:sldChg chg="modSp mod">
        <pc:chgData name="Urszula Budzich Tabor" userId="31c1137a-cc3d-49d2-b202-d7d9810d47dd" providerId="ADAL" clId="{27675722-5D34-4FDC-BC25-D460CD181EBE}" dt="2023-09-21T15:32:50.098" v="4628" actId="6549"/>
        <pc:sldMkLst>
          <pc:docMk/>
          <pc:sldMk cId="587306090" sldId="445"/>
        </pc:sldMkLst>
        <pc:spChg chg="mod">
          <ac:chgData name="Urszula Budzich Tabor" userId="31c1137a-cc3d-49d2-b202-d7d9810d47dd" providerId="ADAL" clId="{27675722-5D34-4FDC-BC25-D460CD181EBE}" dt="2023-09-21T15:26:04.277" v="3585" actId="6549"/>
          <ac:spMkLst>
            <pc:docMk/>
            <pc:sldMk cId="587306090" sldId="445"/>
            <ac:spMk id="2" creationId="{2D84367E-8232-9831-6619-490DD9777367}"/>
          </ac:spMkLst>
        </pc:spChg>
        <pc:spChg chg="mod">
          <ac:chgData name="Urszula Budzich Tabor" userId="31c1137a-cc3d-49d2-b202-d7d9810d47dd" providerId="ADAL" clId="{27675722-5D34-4FDC-BC25-D460CD181EBE}" dt="2023-09-21T15:32:44.385" v="4627" actId="255"/>
          <ac:spMkLst>
            <pc:docMk/>
            <pc:sldMk cId="587306090" sldId="445"/>
            <ac:spMk id="3" creationId="{36578B11-2713-2425-F2B4-8894FE6B8DBB}"/>
          </ac:spMkLst>
        </pc:spChg>
        <pc:spChg chg="mod">
          <ac:chgData name="Urszula Budzich Tabor" userId="31c1137a-cc3d-49d2-b202-d7d9810d47dd" providerId="ADAL" clId="{27675722-5D34-4FDC-BC25-D460CD181EBE}" dt="2023-09-21T15:28:12.785" v="3921" actId="6549"/>
          <ac:spMkLst>
            <pc:docMk/>
            <pc:sldMk cId="587306090" sldId="445"/>
            <ac:spMk id="14" creationId="{BF5C1950-70F2-BC41-0F49-C4E130AB8910}"/>
          </ac:spMkLst>
        </pc:spChg>
        <pc:spChg chg="mod">
          <ac:chgData name="Urszula Budzich Tabor" userId="31c1137a-cc3d-49d2-b202-d7d9810d47dd" providerId="ADAL" clId="{27675722-5D34-4FDC-BC25-D460CD181EBE}" dt="2023-09-21T15:32:50.098" v="4628" actId="6549"/>
          <ac:spMkLst>
            <pc:docMk/>
            <pc:sldMk cId="587306090" sldId="445"/>
            <ac:spMk id="57" creationId="{6C1E75B1-64F4-E656-90E7-CF5108B40E38}"/>
          </ac:spMkLst>
        </pc:spChg>
        <pc:spChg chg="mod">
          <ac:chgData name="Urszula Budzich Tabor" userId="31c1137a-cc3d-49d2-b202-d7d9810d47dd" providerId="ADAL" clId="{27675722-5D34-4FDC-BC25-D460CD181EBE}" dt="2023-09-21T15:27:58.647" v="3878" actId="6549"/>
          <ac:spMkLst>
            <pc:docMk/>
            <pc:sldMk cId="587306090" sldId="445"/>
            <ac:spMk id="62" creationId="{FD35DEB7-7955-ACD5-0E86-681DE6B9F4F3}"/>
          </ac:spMkLst>
        </pc:spChg>
      </pc:sldChg>
      <pc:sldChg chg="addSp delSp modSp mod modAnim">
        <pc:chgData name="Urszula Budzich Tabor" userId="31c1137a-cc3d-49d2-b202-d7d9810d47dd" providerId="ADAL" clId="{27675722-5D34-4FDC-BC25-D460CD181EBE}" dt="2023-09-22T08:27:37.396" v="9736" actId="478"/>
        <pc:sldMkLst>
          <pc:docMk/>
          <pc:sldMk cId="4250306514" sldId="450"/>
        </pc:sldMkLst>
        <pc:spChg chg="del">
          <ac:chgData name="Urszula Budzich Tabor" userId="31c1137a-cc3d-49d2-b202-d7d9810d47dd" providerId="ADAL" clId="{27675722-5D34-4FDC-BC25-D460CD181EBE}" dt="2023-09-21T15:18:56.109" v="2407" actId="478"/>
          <ac:spMkLst>
            <pc:docMk/>
            <pc:sldMk cId="4250306514" sldId="450"/>
            <ac:spMk id="2" creationId="{2D84367E-8232-9831-6619-490DD9777367}"/>
          </ac:spMkLst>
        </pc:spChg>
        <pc:spChg chg="mod">
          <ac:chgData name="Urszula Budzich Tabor" userId="31c1137a-cc3d-49d2-b202-d7d9810d47dd" providerId="ADAL" clId="{27675722-5D34-4FDC-BC25-D460CD181EBE}" dt="2023-09-21T15:22:14.283" v="2808" actId="6549"/>
          <ac:spMkLst>
            <pc:docMk/>
            <pc:sldMk cId="4250306514" sldId="450"/>
            <ac:spMk id="3" creationId="{0DCB25A1-AF5C-225B-D5F8-B5E05A84C9AA}"/>
          </ac:spMkLst>
        </pc:spChg>
        <pc:spChg chg="add mod">
          <ac:chgData name="Urszula Budzich Tabor" userId="31c1137a-cc3d-49d2-b202-d7d9810d47dd" providerId="ADAL" clId="{27675722-5D34-4FDC-BC25-D460CD181EBE}" dt="2023-09-21T15:19:07.931" v="2410" actId="1076"/>
          <ac:spMkLst>
            <pc:docMk/>
            <pc:sldMk cId="4250306514" sldId="450"/>
            <ac:spMk id="4" creationId="{DB6A420C-75D2-3B43-542C-08A5693CABE3}"/>
          </ac:spMkLst>
        </pc:spChg>
        <pc:spChg chg="del">
          <ac:chgData name="Urszula Budzich Tabor" userId="31c1137a-cc3d-49d2-b202-d7d9810d47dd" providerId="ADAL" clId="{27675722-5D34-4FDC-BC25-D460CD181EBE}" dt="2023-09-21T15:19:14.379" v="2411" actId="478"/>
          <ac:spMkLst>
            <pc:docMk/>
            <pc:sldMk cId="4250306514" sldId="450"/>
            <ac:spMk id="7" creationId="{AAB0DBF8-0460-755B-58C0-C9401BFA6ABC}"/>
          </ac:spMkLst>
        </pc:spChg>
        <pc:spChg chg="mod">
          <ac:chgData name="Urszula Budzich Tabor" userId="31c1137a-cc3d-49d2-b202-d7d9810d47dd" providerId="ADAL" clId="{27675722-5D34-4FDC-BC25-D460CD181EBE}" dt="2023-09-21T15:20:15.769" v="2522" actId="255"/>
          <ac:spMkLst>
            <pc:docMk/>
            <pc:sldMk cId="4250306514" sldId="450"/>
            <ac:spMk id="8" creationId="{92454384-2B58-9AFD-1ED5-30CC760E2A96}"/>
          </ac:spMkLst>
        </pc:spChg>
        <pc:spChg chg="mod">
          <ac:chgData name="Urszula Budzich Tabor" userId="31c1137a-cc3d-49d2-b202-d7d9810d47dd" providerId="ADAL" clId="{27675722-5D34-4FDC-BC25-D460CD181EBE}" dt="2023-09-21T15:19:37.054" v="2461" actId="20577"/>
          <ac:spMkLst>
            <pc:docMk/>
            <pc:sldMk cId="4250306514" sldId="450"/>
            <ac:spMk id="9" creationId="{F1ED6B1D-5C9D-0DC3-C70F-124D1EA98313}"/>
          </ac:spMkLst>
        </pc:spChg>
        <pc:spChg chg="add del mod">
          <ac:chgData name="Urszula Budzich Tabor" userId="31c1137a-cc3d-49d2-b202-d7d9810d47dd" providerId="ADAL" clId="{27675722-5D34-4FDC-BC25-D460CD181EBE}" dt="2023-09-21T15:18:59.232" v="2408" actId="478"/>
          <ac:spMkLst>
            <pc:docMk/>
            <pc:sldMk cId="4250306514" sldId="450"/>
            <ac:spMk id="10" creationId="{BA450E66-8C51-1366-5316-2CD64C1AD7B5}"/>
          </ac:spMkLst>
        </pc:spChg>
        <pc:spChg chg="mod">
          <ac:chgData name="Urszula Budzich Tabor" userId="31c1137a-cc3d-49d2-b202-d7d9810d47dd" providerId="ADAL" clId="{27675722-5D34-4FDC-BC25-D460CD181EBE}" dt="2023-09-21T15:20:51.217" v="2598" actId="20577"/>
          <ac:spMkLst>
            <pc:docMk/>
            <pc:sldMk cId="4250306514" sldId="450"/>
            <ac:spMk id="11" creationId="{990B1CF4-017E-EFE5-D8E4-7C9BCE804339}"/>
          </ac:spMkLst>
        </pc:spChg>
        <pc:spChg chg="del mod">
          <ac:chgData name="Urszula Budzich Tabor" userId="31c1137a-cc3d-49d2-b202-d7d9810d47dd" providerId="ADAL" clId="{27675722-5D34-4FDC-BC25-D460CD181EBE}" dt="2023-09-22T08:27:30.093" v="9734" actId="478"/>
          <ac:spMkLst>
            <pc:docMk/>
            <pc:sldMk cId="4250306514" sldId="450"/>
            <ac:spMk id="19" creationId="{832FAA14-2217-CB3A-9CF7-207823FA82CA}"/>
          </ac:spMkLst>
        </pc:spChg>
        <pc:spChg chg="del">
          <ac:chgData name="Urszula Budzich Tabor" userId="31c1137a-cc3d-49d2-b202-d7d9810d47dd" providerId="ADAL" clId="{27675722-5D34-4FDC-BC25-D460CD181EBE}" dt="2023-09-22T08:27:37.396" v="9736" actId="478"/>
          <ac:spMkLst>
            <pc:docMk/>
            <pc:sldMk cId="4250306514" sldId="450"/>
            <ac:spMk id="20" creationId="{0A1C5553-E6F0-589D-68D6-EFC2E3E1FE5E}"/>
          </ac:spMkLst>
        </pc:spChg>
        <pc:spChg chg="del">
          <ac:chgData name="Urszula Budzich Tabor" userId="31c1137a-cc3d-49d2-b202-d7d9810d47dd" providerId="ADAL" clId="{27675722-5D34-4FDC-BC25-D460CD181EBE}" dt="2023-09-22T08:27:33.820" v="9735" actId="478"/>
          <ac:spMkLst>
            <pc:docMk/>
            <pc:sldMk cId="4250306514" sldId="450"/>
            <ac:spMk id="21" creationId="{0F6B533C-EB22-AD8F-29B0-A6FA27598077}"/>
          </ac:spMkLst>
        </pc:spChg>
        <pc:spChg chg="del">
          <ac:chgData name="Urszula Budzich Tabor" userId="31c1137a-cc3d-49d2-b202-d7d9810d47dd" providerId="ADAL" clId="{27675722-5D34-4FDC-BC25-D460CD181EBE}" dt="2023-09-22T08:27:24.260" v="9732" actId="478"/>
          <ac:spMkLst>
            <pc:docMk/>
            <pc:sldMk cId="4250306514" sldId="450"/>
            <ac:spMk id="22" creationId="{C5631339-7433-2BD3-EC7E-F835FA86E9A0}"/>
          </ac:spMkLst>
        </pc:spChg>
      </pc:sldChg>
      <pc:sldChg chg="modSp mod">
        <pc:chgData name="Urszula Budzich Tabor" userId="31c1137a-cc3d-49d2-b202-d7d9810d47dd" providerId="ADAL" clId="{27675722-5D34-4FDC-BC25-D460CD181EBE}" dt="2023-09-21T15:37:05.264" v="5105" actId="255"/>
        <pc:sldMkLst>
          <pc:docMk/>
          <pc:sldMk cId="2660234220" sldId="451"/>
        </pc:sldMkLst>
        <pc:spChg chg="mod">
          <ac:chgData name="Urszula Budzich Tabor" userId="31c1137a-cc3d-49d2-b202-d7d9810d47dd" providerId="ADAL" clId="{27675722-5D34-4FDC-BC25-D460CD181EBE}" dt="2023-09-21T15:33:57.416" v="4686" actId="6549"/>
          <ac:spMkLst>
            <pc:docMk/>
            <pc:sldMk cId="2660234220" sldId="451"/>
            <ac:spMk id="2" creationId="{52296D0E-1F13-382A-0E61-46D034CD902F}"/>
          </ac:spMkLst>
        </pc:spChg>
        <pc:spChg chg="mod">
          <ac:chgData name="Urszula Budzich Tabor" userId="31c1137a-cc3d-49d2-b202-d7d9810d47dd" providerId="ADAL" clId="{27675722-5D34-4FDC-BC25-D460CD181EBE}" dt="2023-09-21T15:33:46.534" v="4659" actId="6549"/>
          <ac:spMkLst>
            <pc:docMk/>
            <pc:sldMk cId="2660234220" sldId="451"/>
            <ac:spMk id="18" creationId="{BB6EBF78-A779-41DC-AC4C-B0805AEFBB09}"/>
          </ac:spMkLst>
        </pc:spChg>
        <pc:spChg chg="mod">
          <ac:chgData name="Urszula Budzich Tabor" userId="31c1137a-cc3d-49d2-b202-d7d9810d47dd" providerId="ADAL" clId="{27675722-5D34-4FDC-BC25-D460CD181EBE}" dt="2023-09-21T15:37:05.264" v="5105" actId="255"/>
          <ac:spMkLst>
            <pc:docMk/>
            <pc:sldMk cId="2660234220" sldId="451"/>
            <ac:spMk id="1068" creationId="{2E22FE9A-64C2-D51C-5AFC-A703E8C85253}"/>
          </ac:spMkLst>
        </pc:spChg>
        <pc:spChg chg="mod">
          <ac:chgData name="Urszula Budzich Tabor" userId="31c1137a-cc3d-49d2-b202-d7d9810d47dd" providerId="ADAL" clId="{27675722-5D34-4FDC-BC25-D460CD181EBE}" dt="2023-09-21T15:36:42.922" v="5059" actId="1076"/>
          <ac:spMkLst>
            <pc:docMk/>
            <pc:sldMk cId="2660234220" sldId="451"/>
            <ac:spMk id="1073" creationId="{253751F8-B4B9-E3D8-7506-AB0510A6EE77}"/>
          </ac:spMkLst>
        </pc:spChg>
        <pc:spChg chg="mod">
          <ac:chgData name="Urszula Budzich Tabor" userId="31c1137a-cc3d-49d2-b202-d7d9810d47dd" providerId="ADAL" clId="{27675722-5D34-4FDC-BC25-D460CD181EBE}" dt="2023-09-21T15:35:52.451" v="4959" actId="20577"/>
          <ac:spMkLst>
            <pc:docMk/>
            <pc:sldMk cId="2660234220" sldId="451"/>
            <ac:spMk id="1079" creationId="{41882078-9D17-CE72-7399-8B01041A30AD}"/>
          </ac:spMkLst>
        </pc:spChg>
        <pc:spChg chg="mod">
          <ac:chgData name="Urszula Budzich Tabor" userId="31c1137a-cc3d-49d2-b202-d7d9810d47dd" providerId="ADAL" clId="{27675722-5D34-4FDC-BC25-D460CD181EBE}" dt="2023-09-21T15:35:18.053" v="4905" actId="14100"/>
          <ac:spMkLst>
            <pc:docMk/>
            <pc:sldMk cId="2660234220" sldId="451"/>
            <ac:spMk id="1086" creationId="{7A27143D-3CA7-D9E8-C0DC-CD0896A0F356}"/>
          </ac:spMkLst>
        </pc:spChg>
        <pc:spChg chg="mod">
          <ac:chgData name="Urszula Budzich Tabor" userId="31c1137a-cc3d-49d2-b202-d7d9810d47dd" providerId="ADAL" clId="{27675722-5D34-4FDC-BC25-D460CD181EBE}" dt="2023-09-21T15:34:17.753" v="4731" actId="14100"/>
          <ac:spMkLst>
            <pc:docMk/>
            <pc:sldMk cId="2660234220" sldId="451"/>
            <ac:spMk id="1091" creationId="{71D48B42-2DC5-D723-D952-04839E8CB648}"/>
          </ac:spMkLst>
        </pc:spChg>
        <pc:spChg chg="mod">
          <ac:chgData name="Urszula Budzich Tabor" userId="31c1137a-cc3d-49d2-b202-d7d9810d47dd" providerId="ADAL" clId="{27675722-5D34-4FDC-BC25-D460CD181EBE}" dt="2023-09-21T15:34:35.658" v="4788" actId="14100"/>
          <ac:spMkLst>
            <pc:docMk/>
            <pc:sldMk cId="2660234220" sldId="451"/>
            <ac:spMk id="1097" creationId="{688D7804-85BF-4BCA-AECF-CFC658D85937}"/>
          </ac:spMkLst>
        </pc:spChg>
        <pc:spChg chg="mod">
          <ac:chgData name="Urszula Budzich Tabor" userId="31c1137a-cc3d-49d2-b202-d7d9810d47dd" providerId="ADAL" clId="{27675722-5D34-4FDC-BC25-D460CD181EBE}" dt="2023-09-21T15:34:48.498" v="4816" actId="20577"/>
          <ac:spMkLst>
            <pc:docMk/>
            <pc:sldMk cId="2660234220" sldId="451"/>
            <ac:spMk id="1105" creationId="{5A21B4D6-CFD5-EE86-25A8-CCC7910BCDEE}"/>
          </ac:spMkLst>
        </pc:spChg>
        <pc:spChg chg="mod">
          <ac:chgData name="Urszula Budzich Tabor" userId="31c1137a-cc3d-49d2-b202-d7d9810d47dd" providerId="ADAL" clId="{27675722-5D34-4FDC-BC25-D460CD181EBE}" dt="2023-09-21T15:34:58.765" v="4859" actId="6549"/>
          <ac:spMkLst>
            <pc:docMk/>
            <pc:sldMk cId="2660234220" sldId="451"/>
            <ac:spMk id="1144" creationId="{5C303063-775F-C1DD-7C91-BF07BECB8329}"/>
          </ac:spMkLst>
        </pc:spChg>
      </pc:sldChg>
      <pc:sldChg chg="addSp delSp modSp mod modAnim">
        <pc:chgData name="Urszula Budzich Tabor" userId="31c1137a-cc3d-49d2-b202-d7d9810d47dd" providerId="ADAL" clId="{27675722-5D34-4FDC-BC25-D460CD181EBE}" dt="2023-09-22T08:20:40.269" v="9724"/>
        <pc:sldMkLst>
          <pc:docMk/>
          <pc:sldMk cId="2088279354" sldId="462"/>
        </pc:sldMkLst>
        <pc:spChg chg="mod">
          <ac:chgData name="Urszula Budzich Tabor" userId="31c1137a-cc3d-49d2-b202-d7d9810d47dd" providerId="ADAL" clId="{27675722-5D34-4FDC-BC25-D460CD181EBE}" dt="2023-09-21T14:58:26.300" v="1055" actId="6549"/>
          <ac:spMkLst>
            <pc:docMk/>
            <pc:sldMk cId="2088279354" sldId="462"/>
            <ac:spMk id="2" creationId="{2D84367E-8232-9831-6619-490DD9777367}"/>
          </ac:spMkLst>
        </pc:spChg>
        <pc:spChg chg="mod">
          <ac:chgData name="Urszula Budzich Tabor" userId="31c1137a-cc3d-49d2-b202-d7d9810d47dd" providerId="ADAL" clId="{27675722-5D34-4FDC-BC25-D460CD181EBE}" dt="2023-09-21T15:19:49.620" v="2466" actId="20577"/>
          <ac:spMkLst>
            <pc:docMk/>
            <pc:sldMk cId="2088279354" sldId="462"/>
            <ac:spMk id="4" creationId="{8422DE97-C19C-19FE-5D09-B23EC11843DE}"/>
          </ac:spMkLst>
        </pc:spChg>
        <pc:spChg chg="add mod">
          <ac:chgData name="Urszula Budzich Tabor" userId="31c1137a-cc3d-49d2-b202-d7d9810d47dd" providerId="ADAL" clId="{27675722-5D34-4FDC-BC25-D460CD181EBE}" dt="2023-09-21T15:16:32.160" v="2312" actId="164"/>
          <ac:spMkLst>
            <pc:docMk/>
            <pc:sldMk cId="2088279354" sldId="462"/>
            <ac:spMk id="7" creationId="{FAF1D8DF-7949-BA20-80D9-29B7F8BD2E63}"/>
          </ac:spMkLst>
        </pc:spChg>
        <pc:spChg chg="mod">
          <ac:chgData name="Urszula Budzich Tabor" userId="31c1137a-cc3d-49d2-b202-d7d9810d47dd" providerId="ADAL" clId="{27675722-5D34-4FDC-BC25-D460CD181EBE}" dt="2023-09-21T15:18:06.038" v="2402"/>
          <ac:spMkLst>
            <pc:docMk/>
            <pc:sldMk cId="2088279354" sldId="462"/>
            <ac:spMk id="10" creationId="{7A5F233A-87BE-118F-54D9-512FBF9C16F9}"/>
          </ac:spMkLst>
        </pc:spChg>
        <pc:spChg chg="mod">
          <ac:chgData name="Urszula Budzich Tabor" userId="31c1137a-cc3d-49d2-b202-d7d9810d47dd" providerId="ADAL" clId="{27675722-5D34-4FDC-BC25-D460CD181EBE}" dt="2023-09-21T15:16:45.596" v="2313" actId="1076"/>
          <ac:spMkLst>
            <pc:docMk/>
            <pc:sldMk cId="2088279354" sldId="462"/>
            <ac:spMk id="11" creationId="{D5C77B0B-8DBA-BF18-D284-858D71D971F1}"/>
          </ac:spMkLst>
        </pc:spChg>
        <pc:spChg chg="mod">
          <ac:chgData name="Urszula Budzich Tabor" userId="31c1137a-cc3d-49d2-b202-d7d9810d47dd" providerId="ADAL" clId="{27675722-5D34-4FDC-BC25-D460CD181EBE}" dt="2023-09-21T15:18:14.240" v="2404" actId="27636"/>
          <ac:spMkLst>
            <pc:docMk/>
            <pc:sldMk cId="2088279354" sldId="462"/>
            <ac:spMk id="13" creationId="{BB96E102-872B-C8A5-E892-FABA47B924BE}"/>
          </ac:spMkLst>
        </pc:spChg>
        <pc:grpChg chg="add mod">
          <ac:chgData name="Urszula Budzich Tabor" userId="31c1137a-cc3d-49d2-b202-d7d9810d47dd" providerId="ADAL" clId="{27675722-5D34-4FDC-BC25-D460CD181EBE}" dt="2023-09-21T15:16:32.160" v="2312" actId="164"/>
          <ac:grpSpMkLst>
            <pc:docMk/>
            <pc:sldMk cId="2088279354" sldId="462"/>
            <ac:grpSpMk id="8" creationId="{8889805B-90D1-5ACF-F3DC-35F0539AF450}"/>
          </ac:grpSpMkLst>
        </pc:grpChg>
        <pc:picChg chg="del">
          <ac:chgData name="Urszula Budzich Tabor" userId="31c1137a-cc3d-49d2-b202-d7d9810d47dd" providerId="ADAL" clId="{27675722-5D34-4FDC-BC25-D460CD181EBE}" dt="2023-09-21T15:15:05.303" v="2294" actId="478"/>
          <ac:picMkLst>
            <pc:docMk/>
            <pc:sldMk cId="2088279354" sldId="462"/>
            <ac:picMk id="3" creationId="{D679578A-C743-30CF-7AF7-4A0ECFD8D076}"/>
          </ac:picMkLst>
        </pc:picChg>
        <pc:picChg chg="add mod">
          <ac:chgData name="Urszula Budzich Tabor" userId="31c1137a-cc3d-49d2-b202-d7d9810d47dd" providerId="ADAL" clId="{27675722-5D34-4FDC-BC25-D460CD181EBE}" dt="2023-09-21T15:16:32.160" v="2312" actId="164"/>
          <ac:picMkLst>
            <pc:docMk/>
            <pc:sldMk cId="2088279354" sldId="462"/>
            <ac:picMk id="5" creationId="{2704F205-ADE4-EC5D-74CA-46F8C6ABA8F7}"/>
          </ac:picMkLst>
        </pc:picChg>
      </pc:sldChg>
      <pc:sldChg chg="modSp mod modAnim">
        <pc:chgData name="Urszula Budzich Tabor" userId="31c1137a-cc3d-49d2-b202-d7d9810d47dd" providerId="ADAL" clId="{27675722-5D34-4FDC-BC25-D460CD181EBE}" dt="2023-09-22T08:29:33.959" v="9743"/>
        <pc:sldMkLst>
          <pc:docMk/>
          <pc:sldMk cId="4103070664" sldId="466"/>
        </pc:sldMkLst>
        <pc:spChg chg="mod">
          <ac:chgData name="Urszula Budzich Tabor" userId="31c1137a-cc3d-49d2-b202-d7d9810d47dd" providerId="ADAL" clId="{27675722-5D34-4FDC-BC25-D460CD181EBE}" dt="2023-09-21T15:29:15.688" v="3965" actId="6549"/>
          <ac:spMkLst>
            <pc:docMk/>
            <pc:sldMk cId="4103070664" sldId="466"/>
            <ac:spMk id="2" creationId="{78DA944E-6823-0F79-F20B-4A2FD0C4834D}"/>
          </ac:spMkLst>
        </pc:spChg>
        <pc:spChg chg="mod">
          <ac:chgData name="Urszula Budzich Tabor" userId="31c1137a-cc3d-49d2-b202-d7d9810d47dd" providerId="ADAL" clId="{27675722-5D34-4FDC-BC25-D460CD181EBE}" dt="2023-09-21T15:29:24.261" v="3987" actId="20577"/>
          <ac:spMkLst>
            <pc:docMk/>
            <pc:sldMk cId="4103070664" sldId="466"/>
            <ac:spMk id="17" creationId="{D3905526-57AA-7A19-36AD-D6345149F99A}"/>
          </ac:spMkLst>
        </pc:spChg>
        <pc:spChg chg="mod">
          <ac:chgData name="Urszula Budzich Tabor" userId="31c1137a-cc3d-49d2-b202-d7d9810d47dd" providerId="ADAL" clId="{27675722-5D34-4FDC-BC25-D460CD181EBE}" dt="2023-09-21T15:29:41.093" v="4049" actId="6549"/>
          <ac:spMkLst>
            <pc:docMk/>
            <pc:sldMk cId="4103070664" sldId="466"/>
            <ac:spMk id="19" creationId="{90BB9C89-8944-B58B-1326-C9FEAF947727}"/>
          </ac:spMkLst>
        </pc:spChg>
        <pc:spChg chg="mod">
          <ac:chgData name="Urszula Budzich Tabor" userId="31c1137a-cc3d-49d2-b202-d7d9810d47dd" providerId="ADAL" clId="{27675722-5D34-4FDC-BC25-D460CD181EBE}" dt="2023-09-21T15:29:50.498" v="4093" actId="6549"/>
          <ac:spMkLst>
            <pc:docMk/>
            <pc:sldMk cId="4103070664" sldId="466"/>
            <ac:spMk id="21" creationId="{05424808-3619-5AFB-D878-8305886362E8}"/>
          </ac:spMkLst>
        </pc:spChg>
        <pc:spChg chg="mod">
          <ac:chgData name="Urszula Budzich Tabor" userId="31c1137a-cc3d-49d2-b202-d7d9810d47dd" providerId="ADAL" clId="{27675722-5D34-4FDC-BC25-D460CD181EBE}" dt="2023-09-21T15:33:03.795" v="4629" actId="255"/>
          <ac:spMkLst>
            <pc:docMk/>
            <pc:sldMk cId="4103070664" sldId="466"/>
            <ac:spMk id="25" creationId="{08D78D67-A192-83B5-1D78-943642D78AB9}"/>
          </ac:spMkLst>
        </pc:spChg>
        <pc:spChg chg="mod">
          <ac:chgData name="Urszula Budzich Tabor" userId="31c1137a-cc3d-49d2-b202-d7d9810d47dd" providerId="ADAL" clId="{27675722-5D34-4FDC-BC25-D460CD181EBE}" dt="2023-09-22T08:01:37.058" v="9682" actId="113"/>
          <ac:spMkLst>
            <pc:docMk/>
            <pc:sldMk cId="4103070664" sldId="466"/>
            <ac:spMk id="42" creationId="{20509C7D-3979-6BC5-A487-7542BC8457EF}"/>
          </ac:spMkLst>
        </pc:spChg>
      </pc:sldChg>
      <pc:sldChg chg="modSp mod modAnim">
        <pc:chgData name="Urszula Budzich Tabor" userId="31c1137a-cc3d-49d2-b202-d7d9810d47dd" providerId="ADAL" clId="{27675722-5D34-4FDC-BC25-D460CD181EBE}" dt="2023-09-22T08:32:23.341" v="9755" actId="255"/>
        <pc:sldMkLst>
          <pc:docMk/>
          <pc:sldMk cId="2549750472" sldId="467"/>
        </pc:sldMkLst>
        <pc:spChg chg="mod">
          <ac:chgData name="Urszula Budzich Tabor" userId="31c1137a-cc3d-49d2-b202-d7d9810d47dd" providerId="ADAL" clId="{27675722-5D34-4FDC-BC25-D460CD181EBE}" dt="2023-09-21T15:56:54.692" v="6216" actId="6549"/>
          <ac:spMkLst>
            <pc:docMk/>
            <pc:sldMk cId="2549750472" sldId="467"/>
            <ac:spMk id="2" creationId="{2D84367E-8232-9831-6619-490DD9777367}"/>
          </ac:spMkLst>
        </pc:spChg>
        <pc:spChg chg="mod">
          <ac:chgData name="Urszula Budzich Tabor" userId="31c1137a-cc3d-49d2-b202-d7d9810d47dd" providerId="ADAL" clId="{27675722-5D34-4FDC-BC25-D460CD181EBE}" dt="2023-09-22T08:32:23.341" v="9755" actId="255"/>
          <ac:spMkLst>
            <pc:docMk/>
            <pc:sldMk cId="2549750472" sldId="467"/>
            <ac:spMk id="4" creationId="{5809676D-60E4-7C94-9FA8-82F73B4E6F97}"/>
          </ac:spMkLst>
        </pc:spChg>
      </pc:sldChg>
      <pc:sldChg chg="addSp modSp mod">
        <pc:chgData name="Urszula Budzich Tabor" userId="31c1137a-cc3d-49d2-b202-d7d9810d47dd" providerId="ADAL" clId="{27675722-5D34-4FDC-BC25-D460CD181EBE}" dt="2023-09-22T08:36:09.972" v="9781" actId="166"/>
        <pc:sldMkLst>
          <pc:docMk/>
          <pc:sldMk cId="592952942" sldId="468"/>
        </pc:sldMkLst>
        <pc:spChg chg="mod">
          <ac:chgData name="Urszula Budzich Tabor" userId="31c1137a-cc3d-49d2-b202-d7d9810d47dd" providerId="ADAL" clId="{27675722-5D34-4FDC-BC25-D460CD181EBE}" dt="2023-09-21T15:59:14.904" v="6858" actId="255"/>
          <ac:spMkLst>
            <pc:docMk/>
            <pc:sldMk cId="592952942" sldId="468"/>
            <ac:spMk id="2" creationId="{2D84367E-8232-9831-6619-490DD9777367}"/>
          </ac:spMkLst>
        </pc:spChg>
        <pc:spChg chg="mod">
          <ac:chgData name="Urszula Budzich Tabor" userId="31c1137a-cc3d-49d2-b202-d7d9810d47dd" providerId="ADAL" clId="{27675722-5D34-4FDC-BC25-D460CD181EBE}" dt="2023-09-22T07:42:52.949" v="7154" actId="255"/>
          <ac:spMkLst>
            <pc:docMk/>
            <pc:sldMk cId="592952942" sldId="468"/>
            <ac:spMk id="10" creationId="{96A6993D-3D6F-137E-0141-437EECEF9987}"/>
          </ac:spMkLst>
        </pc:spChg>
        <pc:spChg chg="mod">
          <ac:chgData name="Urszula Budzich Tabor" userId="31c1137a-cc3d-49d2-b202-d7d9810d47dd" providerId="ADAL" clId="{27675722-5D34-4FDC-BC25-D460CD181EBE}" dt="2023-09-22T08:36:04.040" v="9780" actId="164"/>
          <ac:spMkLst>
            <pc:docMk/>
            <pc:sldMk cId="592952942" sldId="468"/>
            <ac:spMk id="377" creationId="{7EA1065E-A9D3-7048-2B17-A3BD61E35C78}"/>
          </ac:spMkLst>
        </pc:spChg>
        <pc:spChg chg="mod ord">
          <ac:chgData name="Urszula Budzich Tabor" userId="31c1137a-cc3d-49d2-b202-d7d9810d47dd" providerId="ADAL" clId="{27675722-5D34-4FDC-BC25-D460CD181EBE}" dt="2023-09-22T08:36:09.972" v="9781" actId="166"/>
          <ac:spMkLst>
            <pc:docMk/>
            <pc:sldMk cId="592952942" sldId="468"/>
            <ac:spMk id="379" creationId="{424960DE-2BC9-1BD6-B55F-FF41FC2EE24D}"/>
          </ac:spMkLst>
        </pc:spChg>
        <pc:spChg chg="mod">
          <ac:chgData name="Urszula Budzich Tabor" userId="31c1137a-cc3d-49d2-b202-d7d9810d47dd" providerId="ADAL" clId="{27675722-5D34-4FDC-BC25-D460CD181EBE}" dt="2023-09-22T08:35:47.385" v="9777" actId="164"/>
          <ac:spMkLst>
            <pc:docMk/>
            <pc:sldMk cId="592952942" sldId="468"/>
            <ac:spMk id="380" creationId="{9EED1FA5-BCF7-85FB-7DAC-0A4A2A24B728}"/>
          </ac:spMkLst>
        </pc:spChg>
        <pc:spChg chg="mod ord">
          <ac:chgData name="Urszula Budzich Tabor" userId="31c1137a-cc3d-49d2-b202-d7d9810d47dd" providerId="ADAL" clId="{27675722-5D34-4FDC-BC25-D460CD181EBE}" dt="2023-09-22T08:35:57.122" v="9779" actId="166"/>
          <ac:spMkLst>
            <pc:docMk/>
            <pc:sldMk cId="592952942" sldId="468"/>
            <ac:spMk id="382" creationId="{B22339E1-50DD-51F2-A149-0F7C36AAE040}"/>
          </ac:spMkLst>
        </pc:spChg>
        <pc:spChg chg="mod">
          <ac:chgData name="Urszula Budzich Tabor" userId="31c1137a-cc3d-49d2-b202-d7d9810d47dd" providerId="ADAL" clId="{27675722-5D34-4FDC-BC25-D460CD181EBE}" dt="2023-09-22T08:34:58.491" v="9769" actId="164"/>
          <ac:spMkLst>
            <pc:docMk/>
            <pc:sldMk cId="592952942" sldId="468"/>
            <ac:spMk id="388" creationId="{9751E163-9C5A-14A5-D322-0808FBB9DD0D}"/>
          </ac:spMkLst>
        </pc:spChg>
        <pc:spChg chg="mod ord">
          <ac:chgData name="Urszula Budzich Tabor" userId="31c1137a-cc3d-49d2-b202-d7d9810d47dd" providerId="ADAL" clId="{27675722-5D34-4FDC-BC25-D460CD181EBE}" dt="2023-09-22T08:35:29.774" v="9776" actId="1076"/>
          <ac:spMkLst>
            <pc:docMk/>
            <pc:sldMk cId="592952942" sldId="468"/>
            <ac:spMk id="389" creationId="{F99173F3-C920-5986-4339-477F9A14DBAA}"/>
          </ac:spMkLst>
        </pc:spChg>
        <pc:spChg chg="mod">
          <ac:chgData name="Urszula Budzich Tabor" userId="31c1137a-cc3d-49d2-b202-d7d9810d47dd" providerId="ADAL" clId="{27675722-5D34-4FDC-BC25-D460CD181EBE}" dt="2023-09-22T08:33:47.152" v="9765" actId="164"/>
          <ac:spMkLst>
            <pc:docMk/>
            <pc:sldMk cId="592952942" sldId="468"/>
            <ac:spMk id="393" creationId="{B3A8727D-3ED5-C3EB-9D40-5C140B88E66A}"/>
          </ac:spMkLst>
        </pc:spChg>
        <pc:spChg chg="mod ord">
          <ac:chgData name="Urszula Budzich Tabor" userId="31c1137a-cc3d-49d2-b202-d7d9810d47dd" providerId="ADAL" clId="{27675722-5D34-4FDC-BC25-D460CD181EBE}" dt="2023-09-22T08:34:13.005" v="9767" actId="164"/>
          <ac:spMkLst>
            <pc:docMk/>
            <pc:sldMk cId="592952942" sldId="468"/>
            <ac:spMk id="394" creationId="{1347FA24-58DC-2B74-A1C4-318C9FC5F85C}"/>
          </ac:spMkLst>
        </pc:spChg>
        <pc:spChg chg="mod">
          <ac:chgData name="Urszula Budzich Tabor" userId="31c1137a-cc3d-49d2-b202-d7d9810d47dd" providerId="ADAL" clId="{27675722-5D34-4FDC-BC25-D460CD181EBE}" dt="2023-09-22T07:42:19.072" v="7151" actId="255"/>
          <ac:spMkLst>
            <pc:docMk/>
            <pc:sldMk cId="592952942" sldId="468"/>
            <ac:spMk id="402" creationId="{77E2D0BD-1861-A47E-2175-52CDB225DAA2}"/>
          </ac:spMkLst>
        </pc:spChg>
        <pc:grpChg chg="add mod">
          <ac:chgData name="Urszula Budzich Tabor" userId="31c1137a-cc3d-49d2-b202-d7d9810d47dd" providerId="ADAL" clId="{27675722-5D34-4FDC-BC25-D460CD181EBE}" dt="2023-09-22T08:34:13.005" v="9767" actId="164"/>
          <ac:grpSpMkLst>
            <pc:docMk/>
            <pc:sldMk cId="592952942" sldId="468"/>
            <ac:grpSpMk id="4" creationId="{C9E56CAE-A26D-0463-2452-407AF8D0A8C4}"/>
          </ac:grpSpMkLst>
        </pc:grpChg>
        <pc:grpChg chg="add mod">
          <ac:chgData name="Urszula Budzich Tabor" userId="31c1137a-cc3d-49d2-b202-d7d9810d47dd" providerId="ADAL" clId="{27675722-5D34-4FDC-BC25-D460CD181EBE}" dt="2023-09-22T08:34:13.005" v="9767" actId="164"/>
          <ac:grpSpMkLst>
            <pc:docMk/>
            <pc:sldMk cId="592952942" sldId="468"/>
            <ac:grpSpMk id="7" creationId="{FB495867-D2C9-9053-AEC6-2864E2AEFE73}"/>
          </ac:grpSpMkLst>
        </pc:grpChg>
        <pc:grpChg chg="add mod ord">
          <ac:chgData name="Urszula Budzich Tabor" userId="31c1137a-cc3d-49d2-b202-d7d9810d47dd" providerId="ADAL" clId="{27675722-5D34-4FDC-BC25-D460CD181EBE}" dt="2023-09-22T08:35:16.324" v="9774" actId="167"/>
          <ac:grpSpMkLst>
            <pc:docMk/>
            <pc:sldMk cId="592952942" sldId="468"/>
            <ac:grpSpMk id="12" creationId="{D4A9248C-01E2-46C5-BCEA-B8AD017112AF}"/>
          </ac:grpSpMkLst>
        </pc:grpChg>
        <pc:grpChg chg="add mod">
          <ac:chgData name="Urszula Budzich Tabor" userId="31c1137a-cc3d-49d2-b202-d7d9810d47dd" providerId="ADAL" clId="{27675722-5D34-4FDC-BC25-D460CD181EBE}" dt="2023-09-22T08:35:47.385" v="9777" actId="164"/>
          <ac:grpSpMkLst>
            <pc:docMk/>
            <pc:sldMk cId="592952942" sldId="468"/>
            <ac:grpSpMk id="14" creationId="{128CF530-0D4C-3482-C908-6F99A534945A}"/>
          </ac:grpSpMkLst>
        </pc:grpChg>
        <pc:grpChg chg="add mod">
          <ac:chgData name="Urszula Budzich Tabor" userId="31c1137a-cc3d-49d2-b202-d7d9810d47dd" providerId="ADAL" clId="{27675722-5D34-4FDC-BC25-D460CD181EBE}" dt="2023-09-22T08:36:04.040" v="9780" actId="164"/>
          <ac:grpSpMkLst>
            <pc:docMk/>
            <pc:sldMk cId="592952942" sldId="468"/>
            <ac:grpSpMk id="16" creationId="{64F24F6D-DEE7-D5B6-3029-591B592CBAB8}"/>
          </ac:grpSpMkLst>
        </pc:grpChg>
        <pc:picChg chg="mod">
          <ac:chgData name="Urszula Budzich Tabor" userId="31c1137a-cc3d-49d2-b202-d7d9810d47dd" providerId="ADAL" clId="{27675722-5D34-4FDC-BC25-D460CD181EBE}" dt="2023-09-22T08:36:04.040" v="9780" actId="164"/>
          <ac:picMkLst>
            <pc:docMk/>
            <pc:sldMk cId="592952942" sldId="468"/>
            <ac:picMk id="13" creationId="{42DAA57F-4D93-1FFF-5C43-D40E69908EE2}"/>
          </ac:picMkLst>
        </pc:picChg>
        <pc:picChg chg="mod">
          <ac:chgData name="Urszula Budzich Tabor" userId="31c1137a-cc3d-49d2-b202-d7d9810d47dd" providerId="ADAL" clId="{27675722-5D34-4FDC-BC25-D460CD181EBE}" dt="2023-09-22T08:35:47.385" v="9777" actId="164"/>
          <ac:picMkLst>
            <pc:docMk/>
            <pc:sldMk cId="592952942" sldId="468"/>
            <ac:picMk id="15" creationId="{E4851EC0-FB1E-D5AF-7FDA-06D92850B384}"/>
          </ac:picMkLst>
        </pc:picChg>
        <pc:picChg chg="mod">
          <ac:chgData name="Urszula Budzich Tabor" userId="31c1137a-cc3d-49d2-b202-d7d9810d47dd" providerId="ADAL" clId="{27675722-5D34-4FDC-BC25-D460CD181EBE}" dt="2023-09-22T08:34:58.491" v="9769" actId="164"/>
          <ac:picMkLst>
            <pc:docMk/>
            <pc:sldMk cId="592952942" sldId="468"/>
            <ac:picMk id="17" creationId="{F680BB86-1041-E796-D640-82A2B2107849}"/>
          </ac:picMkLst>
        </pc:picChg>
        <pc:picChg chg="mod">
          <ac:chgData name="Urszula Budzich Tabor" userId="31c1137a-cc3d-49d2-b202-d7d9810d47dd" providerId="ADAL" clId="{27675722-5D34-4FDC-BC25-D460CD181EBE}" dt="2023-09-22T08:35:29.774" v="9776" actId="1076"/>
          <ac:picMkLst>
            <pc:docMk/>
            <pc:sldMk cId="592952942" sldId="468"/>
            <ac:picMk id="376" creationId="{029007F8-4CE4-68F7-468B-F9E4C7EFCF5B}"/>
          </ac:picMkLst>
        </pc:picChg>
        <pc:picChg chg="mod">
          <ac:chgData name="Urszula Budzich Tabor" userId="31c1137a-cc3d-49d2-b202-d7d9810d47dd" providerId="ADAL" clId="{27675722-5D34-4FDC-BC25-D460CD181EBE}" dt="2023-09-22T08:33:47.152" v="9765" actId="164"/>
          <ac:picMkLst>
            <pc:docMk/>
            <pc:sldMk cId="592952942" sldId="468"/>
            <ac:picMk id="397" creationId="{FC77400F-1034-2773-288D-D55196343FFC}"/>
          </ac:picMkLst>
        </pc:picChg>
      </pc:sldChg>
      <pc:sldChg chg="modSp mod modAnim">
        <pc:chgData name="Urszula Budzich Tabor" userId="31c1137a-cc3d-49d2-b202-d7d9810d47dd" providerId="ADAL" clId="{27675722-5D34-4FDC-BC25-D460CD181EBE}" dt="2023-09-22T07:52:29.099" v="8465" actId="113"/>
        <pc:sldMkLst>
          <pc:docMk/>
          <pc:sldMk cId="2200189995" sldId="469"/>
        </pc:sldMkLst>
        <pc:spChg chg="mod">
          <ac:chgData name="Urszula Budzich Tabor" userId="31c1137a-cc3d-49d2-b202-d7d9810d47dd" providerId="ADAL" clId="{27675722-5D34-4FDC-BC25-D460CD181EBE}" dt="2023-09-22T07:50:08.593" v="8142" actId="6549"/>
          <ac:spMkLst>
            <pc:docMk/>
            <pc:sldMk cId="2200189995" sldId="469"/>
            <ac:spMk id="2" creationId="{E00C81AF-1CE2-F4D6-7289-C8146ECD80E8}"/>
          </ac:spMkLst>
        </pc:spChg>
        <pc:spChg chg="mod">
          <ac:chgData name="Urszula Budzich Tabor" userId="31c1137a-cc3d-49d2-b202-d7d9810d47dd" providerId="ADAL" clId="{27675722-5D34-4FDC-BC25-D460CD181EBE}" dt="2023-09-22T07:52:09.617" v="8411" actId="113"/>
          <ac:spMkLst>
            <pc:docMk/>
            <pc:sldMk cId="2200189995" sldId="469"/>
            <ac:spMk id="3" creationId="{BC00C38D-5B9B-9C6A-313B-1F36FCC58CB2}"/>
          </ac:spMkLst>
        </pc:spChg>
        <pc:spChg chg="mod">
          <ac:chgData name="Urszula Budzich Tabor" userId="31c1137a-cc3d-49d2-b202-d7d9810d47dd" providerId="ADAL" clId="{27675722-5D34-4FDC-BC25-D460CD181EBE}" dt="2023-09-22T07:52:29.099" v="8465" actId="113"/>
          <ac:spMkLst>
            <pc:docMk/>
            <pc:sldMk cId="2200189995" sldId="469"/>
            <ac:spMk id="4" creationId="{9A8EAA45-BF24-C0D3-FE58-5EE9AB405FD4}"/>
          </ac:spMkLst>
        </pc:spChg>
      </pc:sldChg>
      <pc:sldChg chg="modSp mod">
        <pc:chgData name="Urszula Budzich Tabor" userId="31c1137a-cc3d-49d2-b202-d7d9810d47dd" providerId="ADAL" clId="{27675722-5D34-4FDC-BC25-D460CD181EBE}" dt="2023-09-21T15:48:03.707" v="5915" actId="6549"/>
        <pc:sldMkLst>
          <pc:docMk/>
          <pc:sldMk cId="1200400571" sldId="470"/>
        </pc:sldMkLst>
        <pc:spChg chg="mod">
          <ac:chgData name="Urszula Budzich Tabor" userId="31c1137a-cc3d-49d2-b202-d7d9810d47dd" providerId="ADAL" clId="{27675722-5D34-4FDC-BC25-D460CD181EBE}" dt="2023-09-21T15:48:03.707" v="5915" actId="6549"/>
          <ac:spMkLst>
            <pc:docMk/>
            <pc:sldMk cId="1200400571" sldId="470"/>
            <ac:spMk id="2" creationId="{BD94BCA7-E95F-6E5D-4D89-C9D665217F14}"/>
          </ac:spMkLst>
        </pc:spChg>
        <pc:graphicFrameChg chg="mod">
          <ac:chgData name="Urszula Budzich Tabor" userId="31c1137a-cc3d-49d2-b202-d7d9810d47dd" providerId="ADAL" clId="{27675722-5D34-4FDC-BC25-D460CD181EBE}" dt="2023-09-21T15:44:48.564" v="5856" actId="207"/>
          <ac:graphicFrameMkLst>
            <pc:docMk/>
            <pc:sldMk cId="1200400571" sldId="470"/>
            <ac:graphicFrameMk id="4" creationId="{7D7B190D-BE08-5834-C52F-6BBC4CD94F1C}"/>
          </ac:graphicFrameMkLst>
        </pc:graphicFrameChg>
      </pc:sldChg>
      <pc:sldChg chg="del">
        <pc:chgData name="Urszula Budzich Tabor" userId="31c1137a-cc3d-49d2-b202-d7d9810d47dd" providerId="ADAL" clId="{27675722-5D34-4FDC-BC25-D460CD181EBE}" dt="2023-09-21T15:51:15.199" v="5953" actId="47"/>
        <pc:sldMkLst>
          <pc:docMk/>
          <pc:sldMk cId="3041706191" sldId="471"/>
        </pc:sldMkLst>
      </pc:sldChg>
      <pc:sldChg chg="addSp delSp modSp mod">
        <pc:chgData name="Urszula Budzich Tabor" userId="31c1137a-cc3d-49d2-b202-d7d9810d47dd" providerId="ADAL" clId="{27675722-5D34-4FDC-BC25-D460CD181EBE}" dt="2023-09-21T15:56:29.279" v="6148" actId="732"/>
        <pc:sldMkLst>
          <pc:docMk/>
          <pc:sldMk cId="3513503303" sldId="472"/>
        </pc:sldMkLst>
        <pc:spChg chg="mod">
          <ac:chgData name="Urszula Budzich Tabor" userId="31c1137a-cc3d-49d2-b202-d7d9810d47dd" providerId="ADAL" clId="{27675722-5D34-4FDC-BC25-D460CD181EBE}" dt="2023-09-21T15:51:39.646" v="6066" actId="20577"/>
          <ac:spMkLst>
            <pc:docMk/>
            <pc:sldMk cId="3513503303" sldId="472"/>
            <ac:spMk id="4" creationId="{25FCEDD9-7947-4AE0-5494-C7C84FFC7751}"/>
          </ac:spMkLst>
        </pc:spChg>
        <pc:graphicFrameChg chg="mod">
          <ac:chgData name="Urszula Budzich Tabor" userId="31c1137a-cc3d-49d2-b202-d7d9810d47dd" providerId="ADAL" clId="{27675722-5D34-4FDC-BC25-D460CD181EBE}" dt="2023-09-21T15:51:49.305" v="6084" actId="20577"/>
          <ac:graphicFrameMkLst>
            <pc:docMk/>
            <pc:sldMk cId="3513503303" sldId="472"/>
            <ac:graphicFrameMk id="5" creationId="{8022287D-7FCD-CBC8-B2E0-6A287E1A8E22}"/>
          </ac:graphicFrameMkLst>
        </pc:graphicFrameChg>
        <pc:graphicFrameChg chg="mod">
          <ac:chgData name="Urszula Budzich Tabor" userId="31c1137a-cc3d-49d2-b202-d7d9810d47dd" providerId="ADAL" clId="{27675722-5D34-4FDC-BC25-D460CD181EBE}" dt="2023-09-21T15:52:08.788" v="6100" actId="20577"/>
          <ac:graphicFrameMkLst>
            <pc:docMk/>
            <pc:sldMk cId="3513503303" sldId="472"/>
            <ac:graphicFrameMk id="8" creationId="{C148A8DC-7B51-4B08-3B33-D9F3588D7F21}"/>
          </ac:graphicFrameMkLst>
        </pc:graphicFrameChg>
        <pc:graphicFrameChg chg="mod">
          <ac:chgData name="Urszula Budzich Tabor" userId="31c1137a-cc3d-49d2-b202-d7d9810d47dd" providerId="ADAL" clId="{27675722-5D34-4FDC-BC25-D460CD181EBE}" dt="2023-09-21T15:52:19.878" v="6120" actId="20577"/>
          <ac:graphicFrameMkLst>
            <pc:docMk/>
            <pc:sldMk cId="3513503303" sldId="472"/>
            <ac:graphicFrameMk id="9" creationId="{FFAE4199-FA64-E2B3-5982-B63F59CF27E1}"/>
          </ac:graphicFrameMkLst>
        </pc:graphicFrameChg>
        <pc:graphicFrameChg chg="mod">
          <ac:chgData name="Urszula Budzich Tabor" userId="31c1137a-cc3d-49d2-b202-d7d9810d47dd" providerId="ADAL" clId="{27675722-5D34-4FDC-BC25-D460CD181EBE}" dt="2023-09-21T15:52:28.268" v="6135" actId="20577"/>
          <ac:graphicFrameMkLst>
            <pc:docMk/>
            <pc:sldMk cId="3513503303" sldId="472"/>
            <ac:graphicFrameMk id="10" creationId="{5823D7E7-AF49-9EA3-7851-1950D6E7CBB9}"/>
          </ac:graphicFrameMkLst>
        </pc:graphicFrameChg>
        <pc:picChg chg="add mod modCrop">
          <ac:chgData name="Urszula Budzich Tabor" userId="31c1137a-cc3d-49d2-b202-d7d9810d47dd" providerId="ADAL" clId="{27675722-5D34-4FDC-BC25-D460CD181EBE}" dt="2023-09-21T15:56:29.279" v="6148" actId="732"/>
          <ac:picMkLst>
            <pc:docMk/>
            <pc:sldMk cId="3513503303" sldId="472"/>
            <ac:picMk id="2" creationId="{B2FD1659-96B6-F267-3DAC-8FEB46869BF8}"/>
          </ac:picMkLst>
        </pc:picChg>
        <pc:picChg chg="del">
          <ac:chgData name="Urszula Budzich Tabor" userId="31c1137a-cc3d-49d2-b202-d7d9810d47dd" providerId="ADAL" clId="{27675722-5D34-4FDC-BC25-D460CD181EBE}" dt="2023-09-21T15:55:37.560" v="6136" actId="478"/>
          <ac:picMkLst>
            <pc:docMk/>
            <pc:sldMk cId="3513503303" sldId="472"/>
            <ac:picMk id="7" creationId="{F04C54FF-1B17-7849-2BC4-F397E1261D71}"/>
          </ac:picMkLst>
        </pc:picChg>
      </pc:sldChg>
      <pc:sldChg chg="modSp mod">
        <pc:chgData name="Urszula Budzich Tabor" userId="31c1137a-cc3d-49d2-b202-d7d9810d47dd" providerId="ADAL" clId="{27675722-5D34-4FDC-BC25-D460CD181EBE}" dt="2023-09-21T15:40:52.964" v="5734" actId="27636"/>
        <pc:sldMkLst>
          <pc:docMk/>
          <pc:sldMk cId="3228391940" sldId="473"/>
        </pc:sldMkLst>
        <pc:spChg chg="mod">
          <ac:chgData name="Urszula Budzich Tabor" userId="31c1137a-cc3d-49d2-b202-d7d9810d47dd" providerId="ADAL" clId="{27675722-5D34-4FDC-BC25-D460CD181EBE}" dt="2023-09-21T15:40:52.964" v="5734" actId="27636"/>
          <ac:spMkLst>
            <pc:docMk/>
            <pc:sldMk cId="3228391940" sldId="473"/>
            <ac:spMk id="2" creationId="{0FC4C95A-C014-F174-FA9D-0E521A45594C}"/>
          </ac:spMkLst>
        </pc:spChg>
      </pc:sldChg>
      <pc:sldChg chg="del">
        <pc:chgData name="Urszula Budzich Tabor" userId="31c1137a-cc3d-49d2-b202-d7d9810d47dd" providerId="ADAL" clId="{27675722-5D34-4FDC-BC25-D460CD181EBE}" dt="2023-09-21T15:56:40.450" v="6149" actId="47"/>
        <pc:sldMkLst>
          <pc:docMk/>
          <pc:sldMk cId="3417263152" sldId="474"/>
        </pc:sldMkLst>
      </pc:sldChg>
      <pc:sldChg chg="modSp mod modAnim">
        <pc:chgData name="Urszula Budzich Tabor" userId="31c1137a-cc3d-49d2-b202-d7d9810d47dd" providerId="ADAL" clId="{27675722-5D34-4FDC-BC25-D460CD181EBE}" dt="2023-09-22T07:49:50.829" v="8064" actId="20577"/>
        <pc:sldMkLst>
          <pc:docMk/>
          <pc:sldMk cId="3777178695" sldId="475"/>
        </pc:sldMkLst>
        <pc:spChg chg="mod">
          <ac:chgData name="Urszula Budzich Tabor" userId="31c1137a-cc3d-49d2-b202-d7d9810d47dd" providerId="ADAL" clId="{27675722-5D34-4FDC-BC25-D460CD181EBE}" dt="2023-09-22T07:49:50.829" v="8064" actId="20577"/>
          <ac:spMkLst>
            <pc:docMk/>
            <pc:sldMk cId="3777178695" sldId="475"/>
            <ac:spMk id="7" creationId="{CA22EAB8-5935-D173-420D-EB16F9C5265B}"/>
          </ac:spMkLst>
        </pc:spChg>
        <pc:spChg chg="mod">
          <ac:chgData name="Urszula Budzich Tabor" userId="31c1137a-cc3d-49d2-b202-d7d9810d47dd" providerId="ADAL" clId="{27675722-5D34-4FDC-BC25-D460CD181EBE}" dt="2023-09-22T07:49:37.476" v="8023" actId="255"/>
          <ac:spMkLst>
            <pc:docMk/>
            <pc:sldMk cId="3777178695" sldId="475"/>
            <ac:spMk id="10" creationId="{9433E8F9-7716-B923-FCEE-458D1F2D67D7}"/>
          </ac:spMkLst>
        </pc:spChg>
      </pc:sldChg>
      <pc:sldChg chg="addSp delSp modSp mod">
        <pc:chgData name="Urszula Budzich Tabor" userId="31c1137a-cc3d-49d2-b202-d7d9810d47dd" providerId="ADAL" clId="{27675722-5D34-4FDC-BC25-D460CD181EBE}" dt="2023-09-22T08:44:23.935" v="9795" actId="255"/>
        <pc:sldMkLst>
          <pc:docMk/>
          <pc:sldMk cId="3249471462" sldId="476"/>
        </pc:sldMkLst>
        <pc:spChg chg="del">
          <ac:chgData name="Urszula Budzich Tabor" userId="31c1137a-cc3d-49d2-b202-d7d9810d47dd" providerId="ADAL" clId="{27675722-5D34-4FDC-BC25-D460CD181EBE}" dt="2023-09-22T07:52:40.880" v="8466" actId="478"/>
          <ac:spMkLst>
            <pc:docMk/>
            <pc:sldMk cId="3249471462" sldId="476"/>
            <ac:spMk id="2" creationId="{E00C81AF-1CE2-F4D6-7289-C8146ECD80E8}"/>
          </ac:spMkLst>
        </pc:spChg>
        <pc:spChg chg="mod">
          <ac:chgData name="Urszula Budzich Tabor" userId="31c1137a-cc3d-49d2-b202-d7d9810d47dd" providerId="ADAL" clId="{27675722-5D34-4FDC-BC25-D460CD181EBE}" dt="2023-09-22T08:44:06.878" v="9794" actId="255"/>
          <ac:spMkLst>
            <pc:docMk/>
            <pc:sldMk cId="3249471462" sldId="476"/>
            <ac:spMk id="3" creationId="{BC00C38D-5B9B-9C6A-313B-1F36FCC58CB2}"/>
          </ac:spMkLst>
        </pc:spChg>
        <pc:spChg chg="mod">
          <ac:chgData name="Urszula Budzich Tabor" userId="31c1137a-cc3d-49d2-b202-d7d9810d47dd" providerId="ADAL" clId="{27675722-5D34-4FDC-BC25-D460CD181EBE}" dt="2023-09-22T08:44:23.935" v="9795" actId="255"/>
          <ac:spMkLst>
            <pc:docMk/>
            <pc:sldMk cId="3249471462" sldId="476"/>
            <ac:spMk id="4" creationId="{04E2611B-E0E4-3A27-94A9-36C9EC60B1AB}"/>
          </ac:spMkLst>
        </pc:spChg>
        <pc:spChg chg="add del mod">
          <ac:chgData name="Urszula Budzich Tabor" userId="31c1137a-cc3d-49d2-b202-d7d9810d47dd" providerId="ADAL" clId="{27675722-5D34-4FDC-BC25-D460CD181EBE}" dt="2023-09-22T07:52:43.357" v="8467"/>
          <ac:spMkLst>
            <pc:docMk/>
            <pc:sldMk cId="3249471462" sldId="476"/>
            <ac:spMk id="6" creationId="{293B12B4-5426-006E-50A2-63C391B4B8DE}"/>
          </ac:spMkLst>
        </pc:spChg>
        <pc:spChg chg="add mod">
          <ac:chgData name="Urszula Budzich Tabor" userId="31c1137a-cc3d-49d2-b202-d7d9810d47dd" providerId="ADAL" clId="{27675722-5D34-4FDC-BC25-D460CD181EBE}" dt="2023-09-22T07:52:43.357" v="8467"/>
          <ac:spMkLst>
            <pc:docMk/>
            <pc:sldMk cId="3249471462" sldId="476"/>
            <ac:spMk id="7" creationId="{53445C5C-CCAF-A0EB-62EF-8E073962D5DB}"/>
          </ac:spMkLst>
        </pc:spChg>
      </pc:sldChg>
      <pc:sldChg chg="addSp delSp modSp mod">
        <pc:chgData name="Urszula Budzich Tabor" userId="31c1137a-cc3d-49d2-b202-d7d9810d47dd" providerId="ADAL" clId="{27675722-5D34-4FDC-BC25-D460CD181EBE}" dt="2023-09-22T08:49:16.167" v="9800" actId="255"/>
        <pc:sldMkLst>
          <pc:docMk/>
          <pc:sldMk cId="704495189" sldId="477"/>
        </pc:sldMkLst>
        <pc:spChg chg="del">
          <ac:chgData name="Urszula Budzich Tabor" userId="31c1137a-cc3d-49d2-b202-d7d9810d47dd" providerId="ADAL" clId="{27675722-5D34-4FDC-BC25-D460CD181EBE}" dt="2023-09-22T07:55:14.258" v="8954" actId="478"/>
          <ac:spMkLst>
            <pc:docMk/>
            <pc:sldMk cId="704495189" sldId="477"/>
            <ac:spMk id="2" creationId="{E00C81AF-1CE2-F4D6-7289-C8146ECD80E8}"/>
          </ac:spMkLst>
        </pc:spChg>
        <pc:spChg chg="mod">
          <ac:chgData name="Urszula Budzich Tabor" userId="31c1137a-cc3d-49d2-b202-d7d9810d47dd" providerId="ADAL" clId="{27675722-5D34-4FDC-BC25-D460CD181EBE}" dt="2023-09-22T08:49:16.167" v="9800" actId="255"/>
          <ac:spMkLst>
            <pc:docMk/>
            <pc:sldMk cId="704495189" sldId="477"/>
            <ac:spMk id="3" creationId="{BC00C38D-5B9B-9C6A-313B-1F36FCC58CB2}"/>
          </ac:spMkLst>
        </pc:spChg>
        <pc:spChg chg="mod">
          <ac:chgData name="Urszula Budzich Tabor" userId="31c1137a-cc3d-49d2-b202-d7d9810d47dd" providerId="ADAL" clId="{27675722-5D34-4FDC-BC25-D460CD181EBE}" dt="2023-09-22T08:48:45.272" v="9797" actId="255"/>
          <ac:spMkLst>
            <pc:docMk/>
            <pc:sldMk cId="704495189" sldId="477"/>
            <ac:spMk id="4" creationId="{001E66A9-EB67-D326-63CC-C3038B811D0A}"/>
          </ac:spMkLst>
        </pc:spChg>
        <pc:spChg chg="add del mod">
          <ac:chgData name="Urszula Budzich Tabor" userId="31c1137a-cc3d-49d2-b202-d7d9810d47dd" providerId="ADAL" clId="{27675722-5D34-4FDC-BC25-D460CD181EBE}" dt="2023-09-22T07:55:16.931" v="8955"/>
          <ac:spMkLst>
            <pc:docMk/>
            <pc:sldMk cId="704495189" sldId="477"/>
            <ac:spMk id="7" creationId="{31361426-0A1A-700A-A352-2E6DC2D37F8F}"/>
          </ac:spMkLst>
        </pc:spChg>
        <pc:spChg chg="add mod">
          <ac:chgData name="Urszula Budzich Tabor" userId="31c1137a-cc3d-49d2-b202-d7d9810d47dd" providerId="ADAL" clId="{27675722-5D34-4FDC-BC25-D460CD181EBE}" dt="2023-09-22T07:55:16.931" v="8955"/>
          <ac:spMkLst>
            <pc:docMk/>
            <pc:sldMk cId="704495189" sldId="477"/>
            <ac:spMk id="9" creationId="{140A9147-A847-3B33-361C-CC2D9F40B765}"/>
          </ac:spMkLst>
        </pc:spChg>
      </pc:sldChg>
      <pc:sldChg chg="modSp">
        <pc:chgData name="Urszula Budzich Tabor" userId="31c1137a-cc3d-49d2-b202-d7d9810d47dd" providerId="ADAL" clId="{27675722-5D34-4FDC-BC25-D460CD181EBE}" dt="2023-09-22T07:58:00.428" v="9498" actId="6549"/>
        <pc:sldMkLst>
          <pc:docMk/>
          <pc:sldMk cId="1219852338" sldId="478"/>
        </pc:sldMkLst>
        <pc:spChg chg="mod">
          <ac:chgData name="Urszula Budzich Tabor" userId="31c1137a-cc3d-49d2-b202-d7d9810d47dd" providerId="ADAL" clId="{27675722-5D34-4FDC-BC25-D460CD181EBE}" dt="2023-09-22T07:58:00.428" v="9498" actId="6549"/>
          <ac:spMkLst>
            <pc:docMk/>
            <pc:sldMk cId="1219852338" sldId="478"/>
            <ac:spMk id="7" creationId="{CA22EAB8-5935-D173-420D-EB16F9C5265B}"/>
          </ac:spMkLst>
        </pc:spChg>
      </pc:sldChg>
      <pc:sldChg chg="modSp mod">
        <pc:chgData name="Urszula Budzich Tabor" userId="31c1137a-cc3d-49d2-b202-d7d9810d47dd" providerId="ADAL" clId="{27675722-5D34-4FDC-BC25-D460CD181EBE}" dt="2023-09-22T07:58:44.294" v="9536" actId="255"/>
        <pc:sldMkLst>
          <pc:docMk/>
          <pc:sldMk cId="2968832671" sldId="479"/>
        </pc:sldMkLst>
        <pc:spChg chg="mod">
          <ac:chgData name="Urszula Budzich Tabor" userId="31c1137a-cc3d-49d2-b202-d7d9810d47dd" providerId="ADAL" clId="{27675722-5D34-4FDC-BC25-D460CD181EBE}" dt="2023-09-22T07:58:44.294" v="9536" actId="255"/>
          <ac:spMkLst>
            <pc:docMk/>
            <pc:sldMk cId="2968832671" sldId="479"/>
            <ac:spMk id="2" creationId="{DECCC207-4FC1-400E-9C33-57449AD48A1C}"/>
          </ac:spMkLst>
        </pc:spChg>
      </pc:sldChg>
      <pc:sldChg chg="addSp delSp modSp new mod ord">
        <pc:chgData name="Urszula Budzich Tabor" userId="31c1137a-cc3d-49d2-b202-d7d9810d47dd" providerId="ADAL" clId="{27675722-5D34-4FDC-BC25-D460CD181EBE}" dt="2023-09-22T08:30:17.855" v="9745"/>
        <pc:sldMkLst>
          <pc:docMk/>
          <pc:sldMk cId="295723025" sldId="480"/>
        </pc:sldMkLst>
        <pc:spChg chg="mod">
          <ac:chgData name="Urszula Budzich Tabor" userId="31c1137a-cc3d-49d2-b202-d7d9810d47dd" providerId="ADAL" clId="{27675722-5D34-4FDC-BC25-D460CD181EBE}" dt="2023-09-21T15:48:32.709" v="5928" actId="14100"/>
          <ac:spMkLst>
            <pc:docMk/>
            <pc:sldMk cId="295723025" sldId="480"/>
            <ac:spMk id="2" creationId="{10048B48-016D-6ADB-5A48-436650C617D9}"/>
          </ac:spMkLst>
        </pc:spChg>
        <pc:spChg chg="del">
          <ac:chgData name="Urszula Budzich Tabor" userId="31c1137a-cc3d-49d2-b202-d7d9810d47dd" providerId="ADAL" clId="{27675722-5D34-4FDC-BC25-D460CD181EBE}" dt="2023-09-21T15:46:01.843" v="5858"/>
          <ac:spMkLst>
            <pc:docMk/>
            <pc:sldMk cId="295723025" sldId="480"/>
            <ac:spMk id="3" creationId="{DE59F3FF-92F9-6761-C546-AECD22ECA052}"/>
          </ac:spMkLst>
        </pc:spChg>
        <pc:graphicFrameChg chg="add mod">
          <ac:chgData name="Urszula Budzich Tabor" userId="31c1137a-cc3d-49d2-b202-d7d9810d47dd" providerId="ADAL" clId="{27675722-5D34-4FDC-BC25-D460CD181EBE}" dt="2023-09-22T08:05:06.592" v="9689"/>
          <ac:graphicFrameMkLst>
            <pc:docMk/>
            <pc:sldMk cId="295723025" sldId="480"/>
            <ac:graphicFrameMk id="4" creationId="{2BCCB312-ECE8-D89B-4136-19C76D11257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462962962962962E-2"/>
          <c:y val="0"/>
          <c:w val="0.95370370370370372"/>
          <c:h val="0.8236851584395205"/>
        </c:manualLayout>
      </c:layout>
      <c:bar3DChart>
        <c:barDir val="col"/>
        <c:grouping val="standard"/>
        <c:varyColors val="0"/>
        <c:ser>
          <c:idx val="0"/>
          <c:order val="0"/>
          <c:tx>
            <c:strRef>
              <c:f>Sheet1!$B$1</c:f>
              <c:strCache>
                <c:ptCount val="1"/>
                <c:pt idx="0">
                  <c:v>Column1</c:v>
                </c:pt>
              </c:strCache>
            </c:strRef>
          </c:tx>
          <c:spPr>
            <a:solidFill>
              <a:schemeClr val="accent1">
                <a:lumMod val="60000"/>
                <a:lumOff val="40000"/>
              </a:schemeClr>
            </a:solidFill>
            <a:ln>
              <a:noFill/>
            </a:ln>
            <a:effectLst/>
            <a:sp3d/>
          </c:spPr>
          <c:invertIfNegative val="0"/>
          <c:dPt>
            <c:idx val="21"/>
            <c:invertIfNegative val="0"/>
            <c:bubble3D val="0"/>
            <c:spPr>
              <a:solidFill>
                <a:srgbClr val="C00000"/>
              </a:solidFill>
              <a:ln>
                <a:noFill/>
              </a:ln>
              <a:effectLst/>
              <a:sp3d/>
            </c:spPr>
            <c:extLst>
              <c:ext xmlns:c16="http://schemas.microsoft.com/office/drawing/2014/chart" uri="{C3380CC4-5D6E-409C-BE32-E72D297353CC}">
                <c16:uniqueId val="{00000013-AA09-484F-B0D9-F87F2733F701}"/>
              </c:ext>
            </c:extLst>
          </c:dPt>
          <c:dLbls>
            <c:dLbl>
              <c:idx val="0"/>
              <c:layout>
                <c:manualLayout>
                  <c:x val="-1.5469613259668509E-2"/>
                  <c:y val="-2.9411764705882412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1506"/>
                        <a:gd name="adj2" fmla="val 113292"/>
                      </a:avLst>
                    </a:prstGeom>
                    <a:noFill/>
                    <a:ln>
                      <a:noFill/>
                    </a:ln>
                  </c15:spPr>
                </c:ext>
                <c:ext xmlns:c16="http://schemas.microsoft.com/office/drawing/2014/chart" uri="{C3380CC4-5D6E-409C-BE32-E72D297353CC}">
                  <c16:uniqueId val="{00000000-AA09-484F-B0D9-F87F2733F701}"/>
                </c:ext>
              </c:extLst>
            </c:dLbl>
            <c:dLbl>
              <c:idx val="1"/>
              <c:layout>
                <c:manualLayout>
                  <c:x val="0"/>
                  <c:y val="-6.5359477124182982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9322"/>
                        <a:gd name="adj2" fmla="val 239914"/>
                      </a:avLst>
                    </a:prstGeom>
                    <a:noFill/>
                    <a:ln>
                      <a:noFill/>
                    </a:ln>
                  </c15:spPr>
                </c:ext>
                <c:ext xmlns:c16="http://schemas.microsoft.com/office/drawing/2014/chart" uri="{C3380CC4-5D6E-409C-BE32-E72D297353CC}">
                  <c16:uniqueId val="{00000001-AA09-484F-B0D9-F87F2733F701}"/>
                </c:ext>
              </c:extLst>
            </c:dLbl>
            <c:dLbl>
              <c:idx val="2"/>
              <c:layout>
                <c:manualLayout>
                  <c:x val="2.2099447513812156E-3"/>
                  <c:y val="-3.9215686274509803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1670"/>
                        <a:gd name="adj2" fmla="val 186976"/>
                      </a:avLst>
                    </a:prstGeom>
                    <a:noFill/>
                    <a:ln>
                      <a:noFill/>
                    </a:ln>
                  </c15:spPr>
                </c:ext>
                <c:ext xmlns:c16="http://schemas.microsoft.com/office/drawing/2014/chart" uri="{C3380CC4-5D6E-409C-BE32-E72D297353CC}">
                  <c16:uniqueId val="{00000002-AA09-484F-B0D9-F87F2733F701}"/>
                </c:ext>
              </c:extLst>
            </c:dLbl>
            <c:dLbl>
              <c:idx val="3"/>
              <c:layout>
                <c:manualLayout>
                  <c:x val="6.6298342541436465E-3"/>
                  <c:y val="-8.1699346405228759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0949"/>
                        <a:gd name="adj2" fmla="val 268453"/>
                      </a:avLst>
                    </a:prstGeom>
                    <a:noFill/>
                    <a:ln>
                      <a:noFill/>
                    </a:ln>
                  </c15:spPr>
                </c:ext>
                <c:ext xmlns:c16="http://schemas.microsoft.com/office/drawing/2014/chart" uri="{C3380CC4-5D6E-409C-BE32-E72D297353CC}">
                  <c16:uniqueId val="{00000003-AA09-484F-B0D9-F87F2733F701}"/>
                </c:ext>
              </c:extLst>
            </c:dLbl>
            <c:dLbl>
              <c:idx val="4"/>
              <c:layout>
                <c:manualLayout>
                  <c:x val="2.2099447513812156E-3"/>
                  <c:y val="-4.2483660130718956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2546"/>
                        <a:gd name="adj2" fmla="val 166574"/>
                      </a:avLst>
                    </a:prstGeom>
                    <a:noFill/>
                    <a:ln>
                      <a:noFill/>
                    </a:ln>
                  </c15:spPr>
                </c:ext>
                <c:ext xmlns:c16="http://schemas.microsoft.com/office/drawing/2014/chart" uri="{C3380CC4-5D6E-409C-BE32-E72D297353CC}">
                  <c16:uniqueId val="{00000004-AA09-484F-B0D9-F87F2733F701}"/>
                </c:ext>
              </c:extLst>
            </c:dLbl>
            <c:dLbl>
              <c:idx val="5"/>
              <c:layout>
                <c:manualLayout>
                  <c:x val="2.2099447513811749E-3"/>
                  <c:y val="-8.1699346405228759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5944"/>
                        <a:gd name="adj2" fmla="val 251597"/>
                      </a:avLst>
                    </a:prstGeom>
                    <a:noFill/>
                    <a:ln>
                      <a:noFill/>
                    </a:ln>
                  </c15:spPr>
                </c:ext>
                <c:ext xmlns:c16="http://schemas.microsoft.com/office/drawing/2014/chart" uri="{C3380CC4-5D6E-409C-BE32-E72D297353CC}">
                  <c16:uniqueId val="{00000005-AA09-484F-B0D9-F87F2733F701}"/>
                </c:ext>
              </c:extLst>
            </c:dLbl>
            <c:dLbl>
              <c:idx val="6"/>
              <c:layout>
                <c:manualLayout>
                  <c:x val="2.2099447513812156E-3"/>
                  <c:y val="-5.5555555555555552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8400"/>
                        <a:gd name="adj2" fmla="val 191461"/>
                      </a:avLst>
                    </a:prstGeom>
                    <a:noFill/>
                    <a:ln>
                      <a:noFill/>
                    </a:ln>
                  </c15:spPr>
                </c:ext>
                <c:ext xmlns:c16="http://schemas.microsoft.com/office/drawing/2014/chart" uri="{C3380CC4-5D6E-409C-BE32-E72D297353CC}">
                  <c16:uniqueId val="{00000006-AA09-484F-B0D9-F87F2733F701}"/>
                </c:ext>
              </c:extLst>
            </c:dLbl>
            <c:dLbl>
              <c:idx val="7"/>
              <c:layout>
                <c:manualLayout>
                  <c:x val="0"/>
                  <c:y val="-8.4967320261437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84F-B0D9-F87F2733F701}"/>
                </c:ext>
              </c:extLst>
            </c:dLbl>
            <c:dLbl>
              <c:idx val="8"/>
              <c:layout>
                <c:manualLayout>
                  <c:x val="2.2099447513811749E-3"/>
                  <c:y val="-3.5947712418300651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508"/>
                        <a:gd name="adj2" fmla="val 169559"/>
                      </a:avLst>
                    </a:prstGeom>
                    <a:noFill/>
                    <a:ln>
                      <a:noFill/>
                    </a:ln>
                  </c15:spPr>
                </c:ext>
                <c:ext xmlns:c16="http://schemas.microsoft.com/office/drawing/2014/chart" uri="{C3380CC4-5D6E-409C-BE32-E72D297353CC}">
                  <c16:uniqueId val="{0000001F-E142-41C1-898F-CCEB13135A98}"/>
                </c:ext>
              </c:extLst>
            </c:dLbl>
            <c:dLbl>
              <c:idx val="9"/>
              <c:layout>
                <c:manualLayout>
                  <c:x val="4.0515185740439311E-17"/>
                  <c:y val="-5.2287581699346407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044"/>
                        <a:gd name="adj2" fmla="val 204898"/>
                      </a:avLst>
                    </a:prstGeom>
                    <a:noFill/>
                    <a:ln>
                      <a:noFill/>
                    </a:ln>
                  </c15:spPr>
                </c:ext>
                <c:ext xmlns:c16="http://schemas.microsoft.com/office/drawing/2014/chart" uri="{C3380CC4-5D6E-409C-BE32-E72D297353CC}">
                  <c16:uniqueId val="{00000008-AA09-484F-B0D9-F87F2733F701}"/>
                </c:ext>
              </c:extLst>
            </c:dLbl>
            <c:dLbl>
              <c:idx val="10"/>
              <c:layout>
                <c:manualLayout>
                  <c:x val="2.2099447513811749E-3"/>
                  <c:y val="-8.4967320261437912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347"/>
                        <a:gd name="adj2" fmla="val 233164"/>
                      </a:avLst>
                    </a:prstGeom>
                    <a:noFill/>
                    <a:ln>
                      <a:noFill/>
                    </a:ln>
                  </c15:spPr>
                </c:ext>
                <c:ext xmlns:c16="http://schemas.microsoft.com/office/drawing/2014/chart" uri="{C3380CC4-5D6E-409C-BE32-E72D297353CC}">
                  <c16:uniqueId val="{00000009-AA09-484F-B0D9-F87F2733F701}"/>
                </c:ext>
              </c:extLst>
            </c:dLbl>
            <c:dLbl>
              <c:idx val="11"/>
              <c:layout>
                <c:manualLayout>
                  <c:x val="1.1049723756906077E-2"/>
                  <c:y val="-4.9019607843137254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1011"/>
                        <a:gd name="adj2" fmla="val 197750"/>
                      </a:avLst>
                    </a:prstGeom>
                    <a:noFill/>
                    <a:ln>
                      <a:noFill/>
                    </a:ln>
                  </c15:spPr>
                </c:ext>
                <c:ext xmlns:c16="http://schemas.microsoft.com/office/drawing/2014/chart" uri="{C3380CC4-5D6E-409C-BE32-E72D297353CC}">
                  <c16:uniqueId val="{0000000A-AA09-484F-B0D9-F87F2733F701}"/>
                </c:ext>
              </c:extLst>
            </c:dLbl>
            <c:dLbl>
              <c:idx val="12"/>
              <c:layout>
                <c:manualLayout>
                  <c:x val="4.4198895027624313E-3"/>
                  <c:y val="-3.5947712418300651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760"/>
                        <a:gd name="adj2" fmla="val 145567"/>
                      </a:avLst>
                    </a:prstGeom>
                    <a:noFill/>
                    <a:ln>
                      <a:noFill/>
                    </a:ln>
                  </c15:spPr>
                </c:ext>
                <c:ext xmlns:c16="http://schemas.microsoft.com/office/drawing/2014/chart" uri="{C3380CC4-5D6E-409C-BE32-E72D297353CC}">
                  <c16:uniqueId val="{0000001E-E142-41C1-898F-CCEB13135A98}"/>
                </c:ext>
              </c:extLst>
            </c:dLbl>
            <c:dLbl>
              <c:idx val="13"/>
              <c:layout>
                <c:manualLayout>
                  <c:x val="2.2099447513811345E-3"/>
                  <c:y val="-6.8627450980392163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0093"/>
                        <a:gd name="adj2" fmla="val 229874"/>
                      </a:avLst>
                    </a:prstGeom>
                    <a:noFill/>
                    <a:ln>
                      <a:noFill/>
                    </a:ln>
                  </c15:spPr>
                </c:ext>
                <c:ext xmlns:c16="http://schemas.microsoft.com/office/drawing/2014/chart" uri="{C3380CC4-5D6E-409C-BE32-E72D297353CC}">
                  <c16:uniqueId val="{0000000B-AA09-484F-B0D9-F87F2733F701}"/>
                </c:ext>
              </c:extLst>
            </c:dLbl>
            <c:dLbl>
              <c:idx val="14"/>
              <c:layout>
                <c:manualLayout>
                  <c:x val="1.1049723756906077E-2"/>
                  <c:y val="-6.8627450980392191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2761"/>
                        <a:gd name="adj2" fmla="val 236647"/>
                      </a:avLst>
                    </a:prstGeom>
                    <a:noFill/>
                    <a:ln>
                      <a:noFill/>
                    </a:ln>
                  </c15:spPr>
                </c:ext>
                <c:ext xmlns:c16="http://schemas.microsoft.com/office/drawing/2014/chart" uri="{C3380CC4-5D6E-409C-BE32-E72D297353CC}">
                  <c16:uniqueId val="{0000000C-AA09-484F-B0D9-F87F2733F701}"/>
                </c:ext>
              </c:extLst>
            </c:dLbl>
            <c:dLbl>
              <c:idx val="15"/>
              <c:layout>
                <c:manualLayout>
                  <c:x val="2.2099447513811345E-3"/>
                  <c:y val="-4.9019607843137317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6539"/>
                        <a:gd name="adj2" fmla="val 156420"/>
                      </a:avLst>
                    </a:prstGeom>
                    <a:noFill/>
                    <a:ln>
                      <a:noFill/>
                    </a:ln>
                  </c15:spPr>
                </c:ext>
                <c:ext xmlns:c16="http://schemas.microsoft.com/office/drawing/2014/chart" uri="{C3380CC4-5D6E-409C-BE32-E72D297353CC}">
                  <c16:uniqueId val="{0000000D-AA09-484F-B0D9-F87F2733F701}"/>
                </c:ext>
              </c:extLst>
            </c:dLbl>
            <c:dLbl>
              <c:idx val="16"/>
              <c:layout>
                <c:manualLayout>
                  <c:x val="6.6298342541436465E-3"/>
                  <c:y val="-3.2679738562091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09-484F-B0D9-F87F2733F701}"/>
                </c:ext>
              </c:extLst>
            </c:dLbl>
            <c:dLbl>
              <c:idx val="17"/>
              <c:layout>
                <c:manualLayout>
                  <c:x val="2.2099447513812156E-3"/>
                  <c:y val="-6.5359477124183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09-484F-B0D9-F87F2733F701}"/>
                </c:ext>
              </c:extLst>
            </c:dLbl>
            <c:dLbl>
              <c:idx val="18"/>
              <c:layout>
                <c:manualLayout>
                  <c:x val="0"/>
                  <c:y val="-5.5555555555555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09-484F-B0D9-F87F2733F701}"/>
                </c:ext>
              </c:extLst>
            </c:dLbl>
            <c:dLbl>
              <c:idx val="19"/>
              <c:layout>
                <c:manualLayout>
                  <c:x val="8.8397790055249423E-3"/>
                  <c:y val="-7.8431372549019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09-484F-B0D9-F87F2733F701}"/>
                </c:ext>
              </c:extLst>
            </c:dLbl>
            <c:dLbl>
              <c:idx val="20"/>
              <c:layout>
                <c:manualLayout>
                  <c:x val="0"/>
                  <c:y val="-3.2679738562091505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6893"/>
                        <a:gd name="adj2" fmla="val 117718"/>
                      </a:avLst>
                    </a:prstGeom>
                    <a:noFill/>
                    <a:ln>
                      <a:noFill/>
                    </a:ln>
                  </c15:spPr>
                </c:ext>
                <c:ext xmlns:c16="http://schemas.microsoft.com/office/drawing/2014/chart" uri="{C3380CC4-5D6E-409C-BE32-E72D297353CC}">
                  <c16:uniqueId val="{00000012-AA09-484F-B0D9-F87F2733F701}"/>
                </c:ext>
              </c:extLst>
            </c:dLbl>
            <c:dLbl>
              <c:idx val="21"/>
              <c:layout>
                <c:manualLayout>
                  <c:x val="2.2099447513812963E-3"/>
                  <c:y val="-5.5555555555555615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0910"/>
                        <a:gd name="adj2" fmla="val 212581"/>
                      </a:avLst>
                    </a:prstGeom>
                    <a:noFill/>
                    <a:ln>
                      <a:noFill/>
                    </a:ln>
                  </c15:spPr>
                </c:ext>
                <c:ext xmlns:c16="http://schemas.microsoft.com/office/drawing/2014/chart" uri="{C3380CC4-5D6E-409C-BE32-E72D297353CC}">
                  <c16:uniqueId val="{00000013-AA09-484F-B0D9-F87F2733F701}"/>
                </c:ext>
              </c:extLst>
            </c:dLbl>
            <c:dLbl>
              <c:idx val="22"/>
              <c:layout>
                <c:manualLayout>
                  <c:x val="0"/>
                  <c:y val="-4.2483660130719011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380"/>
                        <a:gd name="adj2" fmla="val 187511"/>
                      </a:avLst>
                    </a:prstGeom>
                    <a:noFill/>
                    <a:ln>
                      <a:noFill/>
                    </a:ln>
                  </c15:spPr>
                </c:ext>
                <c:ext xmlns:c16="http://schemas.microsoft.com/office/drawing/2014/chart" uri="{C3380CC4-5D6E-409C-BE32-E72D297353CC}">
                  <c16:uniqueId val="{00000014-AA09-484F-B0D9-F87F2733F701}"/>
                </c:ext>
              </c:extLst>
            </c:dLbl>
            <c:dLbl>
              <c:idx val="23"/>
              <c:layout>
                <c:manualLayout>
                  <c:x val="1.4364640883977734E-2"/>
                  <c:y val="-2.6143790849673203E-2"/>
                </c:manualLayout>
              </c:layout>
              <c:spPr>
                <a:xfrm>
                  <a:off x="4463420" y="1450226"/>
                  <a:ext cx="252376" cy="23014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7104"/>
                        <a:gd name="adj2" fmla="val 118638"/>
                      </a:avLst>
                    </a:prstGeom>
                    <a:noFill/>
                    <a:ln>
                      <a:noFill/>
                    </a:ln>
                  </c15:spPr>
                  <c15:layout>
                    <c:manualLayout>
                      <c:w val="4.3916474529081651E-2"/>
                      <c:h val="5.9220832690031394E-2"/>
                    </c:manualLayout>
                  </c15:layout>
                </c:ext>
                <c:ext xmlns:c16="http://schemas.microsoft.com/office/drawing/2014/chart" uri="{C3380CC4-5D6E-409C-BE32-E72D297353CC}">
                  <c16:uniqueId val="{00000015-AA09-484F-B0D9-F87F2733F701}"/>
                </c:ext>
              </c:extLst>
            </c:dLbl>
            <c:dLbl>
              <c:idx val="24"/>
              <c:layout>
                <c:manualLayout>
                  <c:x val="1.3259668508287293E-2"/>
                  <c:y val="-8.1699346405228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A09-484F-B0D9-F87F2733F701}"/>
                </c:ext>
              </c:extLst>
            </c:dLbl>
            <c:dLbl>
              <c:idx val="25"/>
              <c:layout>
                <c:manualLayout>
                  <c:x val="0"/>
                  <c:y val="-3.5947712418300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A09-484F-B0D9-F87F2733F701}"/>
                </c:ext>
              </c:extLst>
            </c:dLbl>
            <c:dLbl>
              <c:idx val="26"/>
              <c:layout>
                <c:manualLayout>
                  <c:x val="4.4198895027624313E-3"/>
                  <c:y val="-5.8823529411764705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006"/>
                        <a:gd name="adj2" fmla="val 239754"/>
                      </a:avLst>
                    </a:prstGeom>
                    <a:noFill/>
                    <a:ln>
                      <a:noFill/>
                    </a:ln>
                  </c15:spPr>
                </c:ext>
                <c:ext xmlns:c16="http://schemas.microsoft.com/office/drawing/2014/chart" uri="{C3380CC4-5D6E-409C-BE32-E72D297353CC}">
                  <c16:uniqueId val="{00000018-AA09-484F-B0D9-F87F2733F701}"/>
                </c:ext>
              </c:extLst>
            </c:dLbl>
            <c:dLbl>
              <c:idx val="27"/>
              <c:layout>
                <c:manualLayout>
                  <c:x val="8.8397790055248626E-3"/>
                  <c:y val="-1.3071895424836661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8296"/>
                        <a:gd name="adj2" fmla="val 99636"/>
                      </a:avLst>
                    </a:prstGeom>
                    <a:noFill/>
                    <a:ln>
                      <a:noFill/>
                    </a:ln>
                  </c15:spPr>
                  <c15:layout>
                    <c:manualLayout>
                      <c:w val="3.3740636011658762E-2"/>
                      <c:h val="5.9220832690031394E-2"/>
                    </c:manualLayout>
                  </c15:layout>
                </c:ext>
                <c:ext xmlns:c16="http://schemas.microsoft.com/office/drawing/2014/chart" uri="{C3380CC4-5D6E-409C-BE32-E72D297353CC}">
                  <c16:uniqueId val="{00000019-AA09-484F-B0D9-F87F2733F70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Austria</c:v>
                </c:pt>
                <c:pt idx="1">
                  <c:v>Belgia</c:v>
                </c:pt>
                <c:pt idx="2">
                  <c:v>Bułgaria</c:v>
                </c:pt>
                <c:pt idx="3">
                  <c:v>Chorwacja</c:v>
                </c:pt>
                <c:pt idx="4">
                  <c:v>Cypr</c:v>
                </c:pt>
                <c:pt idx="5">
                  <c:v>Czechy</c:v>
                </c:pt>
                <c:pt idx="6">
                  <c:v>Dania</c:v>
                </c:pt>
                <c:pt idx="7">
                  <c:v>Estonia</c:v>
                </c:pt>
                <c:pt idx="8">
                  <c:v>Finlandia</c:v>
                </c:pt>
                <c:pt idx="9">
                  <c:v>Francja</c:v>
                </c:pt>
                <c:pt idx="10">
                  <c:v>Niemcy</c:v>
                </c:pt>
                <c:pt idx="11">
                  <c:v>Grecja</c:v>
                </c:pt>
                <c:pt idx="12">
                  <c:v>Węgry</c:v>
                </c:pt>
                <c:pt idx="13">
                  <c:v>Irlandia</c:v>
                </c:pt>
                <c:pt idx="14">
                  <c:v>Włochy</c:v>
                </c:pt>
                <c:pt idx="15">
                  <c:v>Łotwa</c:v>
                </c:pt>
                <c:pt idx="16">
                  <c:v>Litwa</c:v>
                </c:pt>
                <c:pt idx="17">
                  <c:v>Luksemburg</c:v>
                </c:pt>
                <c:pt idx="18">
                  <c:v>Malta</c:v>
                </c:pt>
                <c:pt idx="19">
                  <c:v>Holandia</c:v>
                </c:pt>
                <c:pt idx="20">
                  <c:v>Inne</c:v>
                </c:pt>
                <c:pt idx="21">
                  <c:v>Polska</c:v>
                </c:pt>
                <c:pt idx="22">
                  <c:v>Portugalia</c:v>
                </c:pt>
                <c:pt idx="23">
                  <c:v>Rumunia</c:v>
                </c:pt>
                <c:pt idx="24">
                  <c:v>Słowacja</c:v>
                </c:pt>
                <c:pt idx="25">
                  <c:v>Słowenia</c:v>
                </c:pt>
                <c:pt idx="26">
                  <c:v>Hiszpania</c:v>
                </c:pt>
                <c:pt idx="27">
                  <c:v>Szwecja</c:v>
                </c:pt>
              </c:strCache>
            </c:strRef>
          </c:cat>
          <c:val>
            <c:numRef>
              <c:f>Sheet1!$B$2:$B$29</c:f>
              <c:numCache>
                <c:formatCode>General</c:formatCode>
                <c:ptCount val="28"/>
                <c:pt idx="0">
                  <c:v>26</c:v>
                </c:pt>
                <c:pt idx="1">
                  <c:v>96</c:v>
                </c:pt>
                <c:pt idx="2">
                  <c:v>40</c:v>
                </c:pt>
                <c:pt idx="3">
                  <c:v>39</c:v>
                </c:pt>
                <c:pt idx="4">
                  <c:v>17</c:v>
                </c:pt>
                <c:pt idx="5">
                  <c:v>14</c:v>
                </c:pt>
                <c:pt idx="6">
                  <c:v>8</c:v>
                </c:pt>
                <c:pt idx="7">
                  <c:v>11</c:v>
                </c:pt>
                <c:pt idx="8">
                  <c:v>32</c:v>
                </c:pt>
                <c:pt idx="9">
                  <c:v>62</c:v>
                </c:pt>
                <c:pt idx="10">
                  <c:v>99</c:v>
                </c:pt>
                <c:pt idx="11">
                  <c:v>117</c:v>
                </c:pt>
                <c:pt idx="12">
                  <c:v>24</c:v>
                </c:pt>
                <c:pt idx="13">
                  <c:v>55</c:v>
                </c:pt>
                <c:pt idx="14">
                  <c:v>178</c:v>
                </c:pt>
                <c:pt idx="15">
                  <c:v>19</c:v>
                </c:pt>
                <c:pt idx="16">
                  <c:v>10</c:v>
                </c:pt>
                <c:pt idx="17">
                  <c:v>7</c:v>
                </c:pt>
                <c:pt idx="18">
                  <c:v>6</c:v>
                </c:pt>
                <c:pt idx="19">
                  <c:v>33</c:v>
                </c:pt>
                <c:pt idx="20">
                  <c:v>20</c:v>
                </c:pt>
                <c:pt idx="21">
                  <c:v>47</c:v>
                </c:pt>
                <c:pt idx="22">
                  <c:v>155</c:v>
                </c:pt>
                <c:pt idx="23">
                  <c:v>127</c:v>
                </c:pt>
                <c:pt idx="24">
                  <c:v>17</c:v>
                </c:pt>
                <c:pt idx="25">
                  <c:v>20</c:v>
                </c:pt>
                <c:pt idx="26">
                  <c:v>459</c:v>
                </c:pt>
                <c:pt idx="27">
                  <c:v>40</c:v>
                </c:pt>
              </c:numCache>
            </c:numRef>
          </c:val>
          <c:extLst>
            <c:ext xmlns:c16="http://schemas.microsoft.com/office/drawing/2014/chart" uri="{C3380CC4-5D6E-409C-BE32-E72D297353CC}">
              <c16:uniqueId val="{00000000-E142-41C1-898F-CCEB13135A98}"/>
            </c:ext>
          </c:extLst>
        </c:ser>
        <c:dLbls>
          <c:showLegendKey val="0"/>
          <c:showVal val="0"/>
          <c:showCatName val="0"/>
          <c:showSerName val="0"/>
          <c:showPercent val="0"/>
          <c:showBubbleSize val="0"/>
        </c:dLbls>
        <c:gapWidth val="50"/>
        <c:gapDepth val="160"/>
        <c:shape val="box"/>
        <c:axId val="624504576"/>
        <c:axId val="624506016"/>
        <c:axId val="63349840"/>
      </c:bar3DChart>
      <c:catAx>
        <c:axId val="6245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4506016"/>
        <c:crosses val="autoZero"/>
        <c:auto val="1"/>
        <c:lblAlgn val="ctr"/>
        <c:lblOffset val="100"/>
        <c:noMultiLvlLbl val="0"/>
      </c:catAx>
      <c:valAx>
        <c:axId val="624506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4504576"/>
        <c:crosses val="autoZero"/>
        <c:crossBetween val="between"/>
      </c:valAx>
      <c:serAx>
        <c:axId val="63349840"/>
        <c:scaling>
          <c:orientation val="minMax"/>
        </c:scaling>
        <c:delete val="1"/>
        <c:axPos val="b"/>
        <c:majorTickMark val="out"/>
        <c:minorTickMark val="none"/>
        <c:tickLblPos val="nextTo"/>
        <c:crossAx val="62450601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l-PL" sz="1800" b="1" baseline="0"/>
              <a:t>Hiszpania </a:t>
            </a:r>
            <a:r>
              <a:rPr lang="pl-PL" sz="1800" b="0" baseline="0"/>
              <a:t>(suma: 381)</a:t>
            </a:r>
            <a:endParaRPr lang="en-US" sz="1800" b="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253855282453888E-2"/>
          <c:y val="0.14952518806713647"/>
          <c:w val="0.76355002880737466"/>
          <c:h val="0.72989398095996716"/>
        </c:manualLayout>
      </c:layout>
      <c:pie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CBC9-4B1B-84BD-BB5CB2D63821}"/>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BC9-4B1B-84BD-BB5CB2D63821}"/>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CBC9-4B1B-84BD-BB5CB2D63821}"/>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CBC9-4B1B-84BD-BB5CB2D63821}"/>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CBC9-4B1B-84BD-BB5CB2D63821}"/>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CBC9-4B1B-84BD-BB5CB2D6382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NGOs, including environmental</c:v>
                </c:pt>
                <c:pt idx="1">
                  <c:v>public</c:v>
                </c:pt>
                <c:pt idx="2">
                  <c:v>EU and international</c:v>
                </c:pt>
                <c:pt idx="3">
                  <c:v>companies, business and trade org.</c:v>
                </c:pt>
                <c:pt idx="4">
                  <c:v>research</c:v>
                </c:pt>
                <c:pt idx="5">
                  <c:v>individuals, others or no answer</c:v>
                </c:pt>
              </c:strCache>
            </c:strRef>
          </c:cat>
          <c:val>
            <c:numRef>
              <c:f>Sheet1!$B$2:$B$7</c:f>
              <c:numCache>
                <c:formatCode>General</c:formatCode>
                <c:ptCount val="6"/>
                <c:pt idx="0">
                  <c:v>80</c:v>
                </c:pt>
                <c:pt idx="1">
                  <c:v>50</c:v>
                </c:pt>
                <c:pt idx="2">
                  <c:v>1</c:v>
                </c:pt>
                <c:pt idx="3">
                  <c:v>68</c:v>
                </c:pt>
                <c:pt idx="4">
                  <c:v>36</c:v>
                </c:pt>
                <c:pt idx="5">
                  <c:v>146</c:v>
                </c:pt>
              </c:numCache>
            </c:numRef>
          </c:val>
          <c:extLst>
            <c:ext xmlns:c16="http://schemas.microsoft.com/office/drawing/2014/chart" uri="{C3380CC4-5D6E-409C-BE32-E72D297353CC}">
              <c16:uniqueId val="{0000000C-CBC9-4B1B-84BD-BB5CB2D6382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l-PL" sz="1800" b="1" baseline="0"/>
              <a:t>Rumunia </a:t>
            </a:r>
            <a:r>
              <a:rPr lang="pl-PL" sz="1800" b="0" baseline="0"/>
              <a:t>(suma: 54)</a:t>
            </a:r>
            <a:endParaRPr lang="en-US" sz="1800" b="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8061223550363452E-2"/>
          <c:y val="0.18714846262562468"/>
          <c:w val="0.81606788606554026"/>
          <c:h val="0.69769100256373362"/>
        </c:manualLayout>
      </c:layout>
      <c:pie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BAE8-47F0-B2AA-D5A0EEFC70E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BAE8-47F0-B2AA-D5A0EEFC70EB}"/>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BAE8-47F0-B2AA-D5A0EEFC70EB}"/>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BAE8-47F0-B2AA-D5A0EEFC70EB}"/>
              </c:ext>
            </c:extLst>
          </c:dPt>
          <c:dPt>
            <c:idx val="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9-BAE8-47F0-B2AA-D5A0EEFC70EB}"/>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BAE8-47F0-B2AA-D5A0EEFC70E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NGO</c:v>
                </c:pt>
                <c:pt idx="1">
                  <c:v>public</c:v>
                </c:pt>
                <c:pt idx="2">
                  <c:v>companies and business org.</c:v>
                </c:pt>
                <c:pt idx="3">
                  <c:v>research</c:v>
                </c:pt>
                <c:pt idx="4">
                  <c:v>individuals, others or no answer</c:v>
                </c:pt>
              </c:strCache>
            </c:strRef>
          </c:cat>
          <c:val>
            <c:numRef>
              <c:f>Sheet1!$B$2:$B$6</c:f>
              <c:numCache>
                <c:formatCode>General</c:formatCode>
                <c:ptCount val="5"/>
                <c:pt idx="0">
                  <c:v>20</c:v>
                </c:pt>
                <c:pt idx="1">
                  <c:v>2</c:v>
                </c:pt>
                <c:pt idx="2">
                  <c:v>6</c:v>
                </c:pt>
                <c:pt idx="3">
                  <c:v>7</c:v>
                </c:pt>
                <c:pt idx="4">
                  <c:v>19</c:v>
                </c:pt>
              </c:numCache>
            </c:numRef>
          </c:val>
          <c:extLst>
            <c:ext xmlns:c16="http://schemas.microsoft.com/office/drawing/2014/chart" uri="{C3380CC4-5D6E-409C-BE32-E72D297353CC}">
              <c16:uniqueId val="{0000000A-BAE8-47F0-B2AA-D5A0EEFC70E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l-PL" sz="1800" b="1" baseline="0"/>
              <a:t>Niemcy </a:t>
            </a:r>
            <a:r>
              <a:rPr lang="pl-PL" sz="1800" b="0" baseline="0"/>
              <a:t>(suma: 90)</a:t>
            </a:r>
            <a:endParaRPr lang="en-US" sz="1800" b="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13191329171502"/>
          <c:y val="0.14990092328911087"/>
          <c:w val="0.71364086959249617"/>
          <c:h val="0.76675262640074993"/>
        </c:manualLayout>
      </c:layout>
      <c:pie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8935-4248-B514-212DD233A4F1}"/>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8935-4248-B514-212DD233A4F1}"/>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8935-4248-B514-212DD233A4F1}"/>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8935-4248-B514-212DD233A4F1}"/>
              </c:ext>
            </c:extLst>
          </c:dPt>
          <c:dPt>
            <c:idx val="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9-8935-4248-B514-212DD233A4F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NGOs</c:v>
                </c:pt>
                <c:pt idx="1">
                  <c:v>public</c:v>
                </c:pt>
                <c:pt idx="2">
                  <c:v>companies and business org.</c:v>
                </c:pt>
                <c:pt idx="3">
                  <c:v>research</c:v>
                </c:pt>
                <c:pt idx="4">
                  <c:v>individuals, others or no answer</c:v>
                </c:pt>
              </c:strCache>
            </c:strRef>
          </c:cat>
          <c:val>
            <c:numRef>
              <c:f>Sheet1!$B$2:$B$6</c:f>
              <c:numCache>
                <c:formatCode>General</c:formatCode>
                <c:ptCount val="5"/>
                <c:pt idx="0">
                  <c:v>16</c:v>
                </c:pt>
                <c:pt idx="1">
                  <c:v>35</c:v>
                </c:pt>
                <c:pt idx="2">
                  <c:v>6</c:v>
                </c:pt>
                <c:pt idx="3">
                  <c:v>6</c:v>
                </c:pt>
                <c:pt idx="4">
                  <c:v>27</c:v>
                </c:pt>
              </c:numCache>
            </c:numRef>
          </c:val>
          <c:extLst>
            <c:ext xmlns:c16="http://schemas.microsoft.com/office/drawing/2014/chart" uri="{C3380CC4-5D6E-409C-BE32-E72D297353CC}">
              <c16:uniqueId val="{0000000A-8935-4248-B514-212DD233A4F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l-PL" sz="1800" b="1" baseline="0"/>
              <a:t>Polska </a:t>
            </a:r>
            <a:r>
              <a:rPr lang="pl-PL" sz="1800" b="0" baseline="0"/>
              <a:t>(suma: 40)</a:t>
            </a:r>
            <a:endParaRPr lang="en-US" sz="1800" b="0"/>
          </a:p>
        </c:rich>
      </c:tx>
      <c:layout>
        <c:manualLayout>
          <c:xMode val="edge"/>
          <c:yMode val="edge"/>
          <c:x val="0.32147410358565737"/>
          <c:y val="2.568342515775757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20864573203251"/>
          <c:y val="0.16637736299308301"/>
          <c:w val="0.73729616965210021"/>
          <c:h val="0.7921681731804372"/>
        </c:manualLayout>
      </c:layout>
      <c:pie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CD30-4390-B72C-2C7D8741DB2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D30-4390-B72C-2C7D8741DB2B}"/>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CD30-4390-B72C-2C7D8741DB2B}"/>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CD30-4390-B72C-2C7D8741DB2B}"/>
              </c:ext>
            </c:extLst>
          </c:dPt>
          <c:dPt>
            <c:idx val="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9-CD30-4390-B72C-2C7D8741DB2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NGOs, including consumer org.</c:v>
                </c:pt>
                <c:pt idx="1">
                  <c:v>public</c:v>
                </c:pt>
                <c:pt idx="2">
                  <c:v>companies, business and trade org.</c:v>
                </c:pt>
                <c:pt idx="3">
                  <c:v>research</c:v>
                </c:pt>
                <c:pt idx="4">
                  <c:v>individuals, others or no answer</c:v>
                </c:pt>
              </c:strCache>
            </c:strRef>
          </c:cat>
          <c:val>
            <c:numRef>
              <c:f>Sheet1!$B$2:$B$6</c:f>
              <c:numCache>
                <c:formatCode>General</c:formatCode>
                <c:ptCount val="5"/>
                <c:pt idx="0">
                  <c:v>6</c:v>
                </c:pt>
                <c:pt idx="1">
                  <c:v>1</c:v>
                </c:pt>
                <c:pt idx="2">
                  <c:v>6</c:v>
                </c:pt>
                <c:pt idx="3">
                  <c:v>2</c:v>
                </c:pt>
                <c:pt idx="4">
                  <c:v>25</c:v>
                </c:pt>
              </c:numCache>
            </c:numRef>
          </c:val>
          <c:extLst>
            <c:ext xmlns:c16="http://schemas.microsoft.com/office/drawing/2014/chart" uri="{C3380CC4-5D6E-409C-BE32-E72D297353CC}">
              <c16:uniqueId val="{0000000A-CD30-4390-B72C-2C7D8741DB2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9264085511235E-2"/>
          <c:y val="1.4092892123202871E-2"/>
          <c:w val="0.95776674654798588"/>
          <c:h val="0.83270433271083055"/>
        </c:manualLayout>
      </c:layout>
      <c:barChart>
        <c:barDir val="col"/>
        <c:grouping val="clustered"/>
        <c:varyColors val="0"/>
        <c:ser>
          <c:idx val="0"/>
          <c:order val="0"/>
          <c:tx>
            <c:strRef>
              <c:f>Sheet1!$B$1</c:f>
              <c:strCache>
                <c:ptCount val="1"/>
                <c:pt idx="0">
                  <c:v>NRN representatives</c:v>
                </c:pt>
              </c:strCache>
            </c:strRef>
          </c:tx>
          <c:spPr>
            <a:solidFill>
              <a:schemeClr val="accent1"/>
            </a:solidFill>
            <a:ln w="19050">
              <a:solidFill>
                <a:schemeClr val="lt1"/>
              </a:solidFill>
            </a:ln>
            <a:effectLst/>
          </c:spPr>
          <c:invertIfNegative val="0"/>
          <c:dPt>
            <c:idx val="15"/>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A-64E8-420F-A85E-677AF88D0114}"/>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4E8-420F-A85E-677AF88D0114}"/>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4E8-420F-A85E-677AF88D0114}"/>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cap="none" spc="0" baseline="0">
                      <a:ln w="10160">
                        <a:noFill/>
                        <a:prstDash val="solid"/>
                      </a:ln>
                      <a:solidFill>
                        <a:sysClr val="windowText" lastClr="000000"/>
                      </a:solidFill>
                      <a:effectLst>
                        <a:outerShdw blurRad="38100" dist="22860" dir="5400000" algn="tl" rotWithShape="0">
                          <a:srgbClr val="000000">
                            <a:alpha val="30000"/>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4E8-420F-A85E-677AF88D0114}"/>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4E8-420F-A85E-677AF88D0114}"/>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cap="none" spc="50" baseline="0">
                      <a:ln w="9525" cmpd="sng">
                        <a:noFill/>
                        <a:prstDash val="solid"/>
                      </a:ln>
                      <a:solidFill>
                        <a:sysClr val="windowText" lastClr="000000"/>
                      </a:solidFill>
                      <a:effectLst>
                        <a:glow rad="38100">
                          <a:schemeClr val="accent1">
                            <a:alpha val="40000"/>
                          </a:schemeClr>
                        </a:glo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4E8-420F-A85E-677AF88D0114}"/>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cap="none" spc="0" baseline="0">
                      <a:ln w="0"/>
                      <a:solidFill>
                        <a:schemeClr val="bg1"/>
                      </a:solidFill>
                      <a:effectLst>
                        <a:outerShdw blurRad="38100" dist="19050" dir="2700000" algn="tl" rotWithShape="0">
                          <a:schemeClr val="dk1">
                            <a:alpha val="40000"/>
                          </a:scheme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64E8-420F-A85E-677AF88D0114}"/>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64E8-420F-A85E-677AF88D0114}"/>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cap="none" spc="0" baseline="0">
                      <a:ln w="0"/>
                      <a:solidFill>
                        <a:schemeClr val="bg1"/>
                      </a:solidFill>
                      <a:effectLst>
                        <a:outerShdw blurRad="38100" dist="19050" dir="2700000" algn="tl" rotWithShape="0">
                          <a:schemeClr val="dk1">
                            <a:alpha val="40000"/>
                          </a:scheme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64E8-420F-A85E-677AF88D0114}"/>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64E8-420F-A85E-677AF88D0114}"/>
                </c:ext>
              </c:extLst>
            </c:dLbl>
            <c:dLbl>
              <c:idx val="1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64E8-420F-A85E-677AF88D0114}"/>
                </c:ext>
              </c:extLst>
            </c:dLbl>
            <c:dLbl>
              <c:idx val="1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64E8-420F-A85E-677AF88D0114}"/>
                </c:ext>
              </c:extLst>
            </c:dLbl>
            <c:dLbl>
              <c:idx val="1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64E8-420F-A85E-677AF88D01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Austria</c:v>
                </c:pt>
                <c:pt idx="1">
                  <c:v>Belgia</c:v>
                </c:pt>
                <c:pt idx="2">
                  <c:v>Chorwacja</c:v>
                </c:pt>
                <c:pt idx="3">
                  <c:v>Czechy</c:v>
                </c:pt>
                <c:pt idx="4">
                  <c:v>Estonia</c:v>
                </c:pt>
                <c:pt idx="5">
                  <c:v>Finlandia</c:v>
                </c:pt>
                <c:pt idx="6">
                  <c:v>Francja</c:v>
                </c:pt>
                <c:pt idx="7">
                  <c:v>Niemcy</c:v>
                </c:pt>
                <c:pt idx="8">
                  <c:v>Grecja</c:v>
                </c:pt>
                <c:pt idx="9">
                  <c:v>Węgry</c:v>
                </c:pt>
                <c:pt idx="10">
                  <c:v>Irlandia</c:v>
                </c:pt>
                <c:pt idx="11">
                  <c:v>Włochy</c:v>
                </c:pt>
                <c:pt idx="12">
                  <c:v>Łotwa</c:v>
                </c:pt>
                <c:pt idx="13">
                  <c:v>Litwa</c:v>
                </c:pt>
                <c:pt idx="14">
                  <c:v>Holandia</c:v>
                </c:pt>
                <c:pt idx="15">
                  <c:v>Polska</c:v>
                </c:pt>
                <c:pt idx="16">
                  <c:v>Portugalia</c:v>
                </c:pt>
                <c:pt idx="17">
                  <c:v>Rumunia</c:v>
                </c:pt>
                <c:pt idx="18">
                  <c:v>Hiszpania</c:v>
                </c:pt>
                <c:pt idx="19">
                  <c:v>Szwecja</c:v>
                </c:pt>
              </c:strCache>
            </c:strRef>
          </c:cat>
          <c:val>
            <c:numRef>
              <c:f>Sheet1!$B$2:$B$21</c:f>
              <c:numCache>
                <c:formatCode>General</c:formatCode>
                <c:ptCount val="20"/>
                <c:pt idx="0">
                  <c:v>2</c:v>
                </c:pt>
                <c:pt idx="1">
                  <c:v>1</c:v>
                </c:pt>
                <c:pt idx="2">
                  <c:v>1</c:v>
                </c:pt>
                <c:pt idx="3">
                  <c:v>2</c:v>
                </c:pt>
                <c:pt idx="4">
                  <c:v>1</c:v>
                </c:pt>
                <c:pt idx="5">
                  <c:v>3</c:v>
                </c:pt>
                <c:pt idx="6">
                  <c:v>1</c:v>
                </c:pt>
                <c:pt idx="7">
                  <c:v>3</c:v>
                </c:pt>
                <c:pt idx="8">
                  <c:v>11</c:v>
                </c:pt>
                <c:pt idx="9">
                  <c:v>1</c:v>
                </c:pt>
                <c:pt idx="10">
                  <c:v>17</c:v>
                </c:pt>
                <c:pt idx="11">
                  <c:v>9</c:v>
                </c:pt>
                <c:pt idx="12">
                  <c:v>4</c:v>
                </c:pt>
                <c:pt idx="13">
                  <c:v>1</c:v>
                </c:pt>
                <c:pt idx="14">
                  <c:v>3</c:v>
                </c:pt>
                <c:pt idx="15">
                  <c:v>1</c:v>
                </c:pt>
                <c:pt idx="16">
                  <c:v>2</c:v>
                </c:pt>
                <c:pt idx="17">
                  <c:v>6</c:v>
                </c:pt>
                <c:pt idx="18">
                  <c:v>35</c:v>
                </c:pt>
                <c:pt idx="19">
                  <c:v>7</c:v>
                </c:pt>
              </c:numCache>
            </c:numRef>
          </c:val>
          <c:extLst>
            <c:ext xmlns:c16="http://schemas.microsoft.com/office/drawing/2014/chart" uri="{C3380CC4-5D6E-409C-BE32-E72D297353CC}">
              <c16:uniqueId val="{0000000C-64E8-420F-A85E-677AF88D0114}"/>
            </c:ext>
          </c:extLst>
        </c:ser>
        <c:dLbls>
          <c:showLegendKey val="0"/>
          <c:showVal val="0"/>
          <c:showCatName val="0"/>
          <c:showSerName val="0"/>
          <c:showPercent val="0"/>
          <c:showBubbleSize val="0"/>
        </c:dLbls>
        <c:gapWidth val="80"/>
        <c:axId val="978310095"/>
        <c:axId val="975900607"/>
      </c:barChart>
      <c:catAx>
        <c:axId val="97831009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75900607"/>
        <c:crosses val="autoZero"/>
        <c:auto val="1"/>
        <c:lblAlgn val="ctr"/>
        <c:lblOffset val="100"/>
        <c:noMultiLvlLbl val="0"/>
      </c:catAx>
      <c:valAx>
        <c:axId val="975900607"/>
        <c:scaling>
          <c:orientation val="minMax"/>
          <c:max val="3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978310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486197-4AAB-B5C6-7917-8312BFC4AF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D979A5B-9C32-9AE1-AB23-E436653F0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2B79D5-D1A6-4C96-A371-48EC856A4A55}" type="datetimeFigureOut">
              <a:rPr lang="en-GB" smtClean="0"/>
              <a:t>21/09/2023</a:t>
            </a:fld>
            <a:endParaRPr lang="en-GB"/>
          </a:p>
        </p:txBody>
      </p:sp>
      <p:sp>
        <p:nvSpPr>
          <p:cNvPr id="4" name="Footer Placeholder 3">
            <a:extLst>
              <a:ext uri="{FF2B5EF4-FFF2-40B4-BE49-F238E27FC236}">
                <a16:creationId xmlns:a16="http://schemas.microsoft.com/office/drawing/2014/main" id="{EF8F9FD2-0B87-BAB2-4115-D0CAD2A20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613AFD7-C3CA-320C-6396-4D8162CA2C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F6A09F-7FF7-4F09-850E-60100CBDD3F6}" type="slidenum">
              <a:rPr lang="en-GB" smtClean="0"/>
              <a:t>‹#›</a:t>
            </a:fld>
            <a:endParaRPr lang="en-GB"/>
          </a:p>
        </p:txBody>
      </p:sp>
    </p:spTree>
    <p:extLst>
      <p:ext uri="{BB962C8B-B14F-4D97-AF65-F5344CB8AC3E}">
        <p14:creationId xmlns:p14="http://schemas.microsoft.com/office/powerpoint/2010/main" val="412009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F1499-360A-43DC-83BA-9CC51B1A4733}" type="datetimeFigureOut">
              <a:rPr lang="fr-BE" smtClean="0"/>
              <a:t>21-09-23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13F67-51C8-4CFB-9E3C-6CC6536DE695}" type="slidenum">
              <a:rPr lang="fr-BE" smtClean="0"/>
              <a:t>‹#›</a:t>
            </a:fld>
            <a:endParaRPr lang="fr-BE"/>
          </a:p>
        </p:txBody>
      </p:sp>
    </p:spTree>
    <p:extLst>
      <p:ext uri="{BB962C8B-B14F-4D97-AF65-F5344CB8AC3E}">
        <p14:creationId xmlns:p14="http://schemas.microsoft.com/office/powerpoint/2010/main" val="237119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eusurvey/runner/RuralPac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vision set </a:t>
            </a:r>
            <a:r>
              <a:rPr lang="en-US" b="1" dirty="0">
                <a:cs typeface="Calibri"/>
              </a:rPr>
              <a:t>10 shared goals </a:t>
            </a:r>
            <a:r>
              <a:rPr lang="en-US" dirty="0">
                <a:cs typeface="Calibri"/>
              </a:rPr>
              <a:t>to be achieved by 2040 and cover a wide variety of thematic areas.</a:t>
            </a:r>
          </a:p>
          <a:p>
            <a:r>
              <a:rPr lang="en-US" dirty="0">
                <a:cs typeface="Calibri"/>
              </a:rPr>
              <a:t>It is interesting to highlight that these 10 Shared goals</a:t>
            </a:r>
            <a:r>
              <a:rPr lang="en-US" baseline="0" dirty="0">
                <a:cs typeface="Calibri"/>
              </a:rPr>
              <a:t> are in the part of the communication that establishes the Rural Pact.</a:t>
            </a:r>
            <a:endParaRPr lang="en-US" dirty="0">
              <a:cs typeface="Calibri"/>
            </a:endParaRPr>
          </a:p>
          <a:p>
            <a:endParaRPr lang="en-US" dirty="0">
              <a:cs typeface="Calibri"/>
            </a:endParaRPr>
          </a:p>
          <a:p>
            <a:r>
              <a:rPr lang="en-US" dirty="0">
                <a:cs typeface="Calibri"/>
              </a:rPr>
              <a:t>The vision exemplifies the </a:t>
            </a:r>
            <a:r>
              <a:rPr lang="en-US" b="1" dirty="0">
                <a:cs typeface="Calibri"/>
              </a:rPr>
              <a:t>need to think strategically about rural areas in an integrated way </a:t>
            </a:r>
            <a:r>
              <a:rPr lang="en-US" dirty="0">
                <a:cs typeface="Calibri"/>
              </a:rPr>
              <a:t>to be able to respond to the needs and opportunities of rural areas. </a:t>
            </a:r>
          </a:p>
          <a:p>
            <a:endParaRPr lang="en-US" dirty="0">
              <a:cs typeface="Calibri"/>
            </a:endParaRPr>
          </a:p>
          <a:p>
            <a:r>
              <a:rPr lang="en-US" dirty="0">
                <a:cs typeface="Calibri"/>
              </a:rPr>
              <a:t>The vision aims to address </a:t>
            </a:r>
            <a:r>
              <a:rPr lang="en-US" b="1" dirty="0">
                <a:cs typeface="Calibri"/>
              </a:rPr>
              <a:t>the ambitions, needs and demands from all citizens</a:t>
            </a:r>
            <a:r>
              <a:rPr lang="en-US" dirty="0">
                <a:cs typeface="Calibri"/>
              </a:rPr>
              <a:t>. It includes farmers and their families, other businesses and people working in rural areas (many not involved in the agri-food and forestry sectors), as well as cities and towns that find mutual benefits with rural areas. </a:t>
            </a:r>
          </a:p>
          <a:p>
            <a:endParaRPr lang="en-US" dirty="0">
              <a:cs typeface="Calibri"/>
            </a:endParaRPr>
          </a:p>
          <a:p>
            <a:r>
              <a:rPr lang="en-US" dirty="0">
                <a:cs typeface="Calibri"/>
              </a:rPr>
              <a:t>To achieve all the goals of the vision, it is absolutely </a:t>
            </a:r>
            <a:r>
              <a:rPr lang="en-US" b="1" dirty="0">
                <a:cs typeface="Calibri"/>
              </a:rPr>
              <a:t>necessary to broaden the range of stakeholders involved in rural development</a:t>
            </a:r>
            <a:r>
              <a:rPr lang="en-US" dirty="0">
                <a:cs typeface="Calibri"/>
              </a:rPr>
              <a:t>, including public authorities and policy makers, civil society involvement, academia, citizens and businesses. </a:t>
            </a:r>
            <a:endParaRPr lang="en-US" dirty="0"/>
          </a:p>
          <a:p>
            <a:r>
              <a:rPr lang="en-US" dirty="0">
                <a:cs typeface="Calibri"/>
              </a:rPr>
              <a:t>The vision.</a:t>
            </a:r>
          </a:p>
          <a:p>
            <a:endParaRPr lang="en-US" dirty="0">
              <a:cs typeface="Calibri"/>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The communication proposed two </a:t>
            </a:r>
            <a:r>
              <a:rPr lang="en-GB" sz="1200" b="1" kern="1200" dirty="0">
                <a:solidFill>
                  <a:schemeClr val="tx1"/>
                </a:solidFill>
                <a:effectLst/>
                <a:latin typeface="+mn-lt"/>
                <a:ea typeface="+mn-ea"/>
                <a:cs typeface="+mn-cs"/>
              </a:rPr>
              <a:t>main ways to implement this vision</a:t>
            </a:r>
            <a:r>
              <a:rPr lang="en-GB"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Rural action plan,</a:t>
            </a:r>
            <a:r>
              <a:rPr lang="en-GB" sz="1200" kern="1200" dirty="0">
                <a:solidFill>
                  <a:schemeClr val="tx1"/>
                </a:solidFill>
                <a:effectLst/>
                <a:latin typeface="+mn-lt"/>
                <a:ea typeface="+mn-ea"/>
                <a:cs typeface="+mn-cs"/>
              </a:rPr>
              <a:t> which is what the European Commission proposes to do, starting from 2021.</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Rural Pact, which</a:t>
            </a:r>
            <a:r>
              <a:rPr lang="en-GB" sz="1200" kern="1200" dirty="0">
                <a:solidFill>
                  <a:schemeClr val="tx1"/>
                </a:solidFill>
                <a:effectLst/>
                <a:latin typeface="+mn-lt"/>
                <a:ea typeface="+mn-ea"/>
                <a:cs typeface="+mn-cs"/>
              </a:rPr>
              <a:t> is about joining forces with all national, regional and local governments and stakeholders.</a:t>
            </a:r>
          </a:p>
          <a:p>
            <a:endParaRPr lang="en-US" dirty="0">
              <a:cs typeface="Calibri"/>
            </a:endParaRPr>
          </a:p>
          <a:p>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4</a:t>
            </a:fld>
            <a:endParaRPr lang="fr-BE" dirty="0"/>
          </a:p>
        </p:txBody>
      </p:sp>
    </p:spTree>
    <p:extLst>
      <p:ext uri="{BB962C8B-B14F-4D97-AF65-F5344CB8AC3E}">
        <p14:creationId xmlns:p14="http://schemas.microsoft.com/office/powerpoint/2010/main" val="195553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panose="020F0502020204030204"/>
              </a:rPr>
              <a:t>Within</a:t>
            </a:r>
            <a:r>
              <a:rPr lang="en-US" baseline="0" dirty="0">
                <a:cs typeface="Calibri" panose="020F0502020204030204"/>
              </a:rPr>
              <a:t> the Actions proposed under the Rural action plan, one is to </a:t>
            </a:r>
            <a:r>
              <a:rPr lang="en-US" b="1" u="sng" dirty="0">
                <a:cs typeface="Calibri" panose="020F0502020204030204"/>
              </a:rPr>
              <a:t>propose and facilitate</a:t>
            </a:r>
            <a:r>
              <a:rPr lang="en-US" b="1" u="sng" baseline="0" dirty="0">
                <a:cs typeface="Calibri" panose="020F0502020204030204"/>
              </a:rPr>
              <a:t> </a:t>
            </a:r>
            <a:r>
              <a:rPr lang="en-US" u="sng" dirty="0">
                <a:cs typeface="Calibri" panose="020F0502020204030204"/>
              </a:rPr>
              <a:t>the </a:t>
            </a:r>
            <a:r>
              <a:rPr lang="en-US" b="1" u="sng" dirty="0">
                <a:cs typeface="Calibri" panose="020F0502020204030204"/>
              </a:rPr>
              <a:t>Rural Pact</a:t>
            </a:r>
          </a:p>
        </p:txBody>
      </p:sp>
      <p:sp>
        <p:nvSpPr>
          <p:cNvPr id="4" name="Slide Number Placeholder 3"/>
          <p:cNvSpPr>
            <a:spLocks noGrp="1"/>
          </p:cNvSpPr>
          <p:nvPr>
            <p:ph type="sldNum" sz="quarter" idx="5"/>
          </p:nvPr>
        </p:nvSpPr>
        <p:spPr/>
        <p:txBody>
          <a:bodyPr/>
          <a:lstStyle/>
          <a:p>
            <a:fld id="{0A113F67-51C8-4CFB-9E3C-6CC6536DE695}" type="slidenum">
              <a:rPr lang="fr-BE" smtClean="0"/>
              <a:t>5</a:t>
            </a:fld>
            <a:endParaRPr lang="fr-BE" dirty="0"/>
          </a:p>
        </p:txBody>
      </p:sp>
    </p:spTree>
    <p:extLst>
      <p:ext uri="{BB962C8B-B14F-4D97-AF65-F5344CB8AC3E}">
        <p14:creationId xmlns:p14="http://schemas.microsoft.com/office/powerpoint/2010/main" val="196032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The Rural Pact is a </a:t>
            </a:r>
            <a:r>
              <a:rPr lang="en-GB" b="1" dirty="0">
                <a:cs typeface="Calibri"/>
              </a:rPr>
              <a:t>formal space and framework to boost cooperation between national, regional and local governments, civil society organisations, businesses, academics and citizens </a:t>
            </a:r>
            <a:r>
              <a:rPr lang="en-GB" dirty="0">
                <a:cs typeface="Calibri"/>
              </a:rPr>
              <a:t>to act towards the shared goals of the Vision. </a:t>
            </a:r>
          </a:p>
          <a:p>
            <a:pPr marL="171450" indent="-171450">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To create the pact,</a:t>
            </a:r>
            <a:r>
              <a:rPr lang="en-US" baseline="0" dirty="0">
                <a:cs typeface="Calibri" panose="020F0502020204030204"/>
              </a:rPr>
              <a:t> from the overall idea that was in the communication, we have rolled-out a participatory process that involved several steps:</a:t>
            </a:r>
            <a:endParaRPr lang="en-US" dirty="0">
              <a:cs typeface="Calibri" panose="020F0502020204030204"/>
            </a:endParaRPr>
          </a:p>
          <a:p>
            <a:pPr marL="628650" lvl="1" indent="-171450">
              <a:buFont typeface="Arial" panose="020B0604020202020204" pitchFamily="34" charset="0"/>
              <a:buChar char="•"/>
            </a:pPr>
            <a:r>
              <a:rPr lang="en-US" dirty="0">
                <a:cs typeface="Calibri" panose="020F0502020204030204"/>
              </a:rPr>
              <a:t>We</a:t>
            </a:r>
            <a:r>
              <a:rPr lang="en-US" baseline="0" dirty="0">
                <a:cs typeface="Calibri" panose="020F0502020204030204"/>
              </a:rPr>
              <a:t> have set up</a:t>
            </a:r>
            <a:r>
              <a:rPr lang="en-US" b="1" dirty="0">
                <a:cs typeface="Calibri" panose="020F0502020204030204"/>
              </a:rPr>
              <a:t> the Rural Pact community in December 2021</a:t>
            </a:r>
            <a:r>
              <a:rPr lang="en-US" b="0" dirty="0">
                <a:cs typeface="Calibri" panose="020F0502020204030204"/>
              </a:rPr>
              <a:t>,</a:t>
            </a:r>
            <a:r>
              <a:rPr lang="en-US" b="0" baseline="0" dirty="0">
                <a:cs typeface="Calibri" panose="020F0502020204030204"/>
              </a:rPr>
              <a:t> that quickly assembled hundreds of subscribers. </a:t>
            </a:r>
          </a:p>
          <a:p>
            <a:pPr marL="628650" lvl="1" indent="-171450">
              <a:buFont typeface="Arial" panose="020B0604020202020204" pitchFamily="34" charset="0"/>
              <a:buChar char="•"/>
            </a:pPr>
            <a:r>
              <a:rPr lang="en-US" b="0" baseline="0" dirty="0">
                <a:cs typeface="Calibri" panose="020F0502020204030204"/>
              </a:rPr>
              <a:t>Then we have felt the need to create a brainstorming group to brainstorm in an open but efficient way </a:t>
            </a:r>
            <a:r>
              <a:rPr lang="en-US" b="0" dirty="0">
                <a:cs typeface="Calibri" panose="020F0502020204030204"/>
              </a:rPr>
              <a:t>and come up with a proposal </a:t>
            </a:r>
            <a:r>
              <a:rPr lang="en-US" b="1" dirty="0">
                <a:cs typeface="Calibri" panose="020F0502020204030204"/>
              </a:rPr>
              <a:t>that was endorsed</a:t>
            </a:r>
            <a:r>
              <a:rPr lang="en-US" b="1" baseline="0" dirty="0">
                <a:cs typeface="Calibri" panose="020F0502020204030204"/>
              </a:rPr>
              <a:t> </a:t>
            </a:r>
            <a:r>
              <a:rPr lang="en-US" b="1" dirty="0">
                <a:cs typeface="Calibri" panose="020F0502020204030204"/>
              </a:rPr>
              <a:t>at the Rural Pact Conference on 15-16 June 2022. </a:t>
            </a:r>
            <a:endParaRPr lang="en-GB" b="1" dirty="0">
              <a:cs typeface="Calibri"/>
            </a:endParaRPr>
          </a:p>
          <a:p>
            <a:pPr marL="0" indent="0">
              <a:buFont typeface="Arial" panose="020B0604020202020204" pitchFamily="34" charset="0"/>
              <a:buNone/>
            </a:pPr>
            <a:endParaRPr lang="en-GB"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6</a:t>
            </a:fld>
            <a:endParaRPr lang="fr-BE" dirty="0"/>
          </a:p>
        </p:txBody>
      </p:sp>
    </p:spTree>
    <p:extLst>
      <p:ext uri="{BB962C8B-B14F-4D97-AF65-F5344CB8AC3E}">
        <p14:creationId xmlns:p14="http://schemas.microsoft.com/office/powerpoint/2010/main" val="310765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Rural Pact has three objectives: </a:t>
            </a:r>
          </a:p>
          <a:p>
            <a:pPr marL="171450" indent="-171450">
              <a:buFont typeface="Arial" panose="020B0604020202020204" pitchFamily="34" charset="0"/>
              <a:buChar char="•"/>
            </a:pPr>
            <a:r>
              <a:rPr lang="en-GB" noProof="0" dirty="0"/>
              <a:t>Bring up key rural concerns and topic up in the policy agendas.</a:t>
            </a:r>
          </a:p>
          <a:p>
            <a:pPr marL="171450" indent="-171450">
              <a:buFont typeface="Arial" panose="020B0604020202020204" pitchFamily="34" charset="0"/>
              <a:buChar char="•"/>
            </a:pPr>
            <a:r>
              <a:rPr lang="en-GB" noProof="0" dirty="0"/>
              <a:t>Networking, Collaboration &amp; mutual learning</a:t>
            </a:r>
          </a:p>
          <a:p>
            <a:pPr marL="171450" indent="-171450">
              <a:buFont typeface="Arial" panose="020B0604020202020204" pitchFamily="34" charset="0"/>
              <a:buChar char="•"/>
            </a:pPr>
            <a:r>
              <a:rPr lang="en-GB" noProof="0" dirty="0"/>
              <a:t>Commitments to act. These are specific actions that individuals and organisations submit to the Rural Pact and that they commit to implement to contribute to achieve the rural vision. For instance: A rural municipality has committed to implement a Renewable energy community to support the green transition of the area, involving and mobilising 200 citizens and businesses. </a:t>
            </a:r>
          </a:p>
          <a:p>
            <a:r>
              <a:rPr lang="es-ES" dirty="0">
                <a:cs typeface="Calibri" panose="020F0502020204030204"/>
              </a:rPr>
              <a:t>	</a:t>
            </a:r>
            <a:endParaRPr lang="en-US" dirty="0">
              <a:cs typeface="Calibri" panose="020F0502020204030204"/>
            </a:endParaRPr>
          </a:p>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13F67-51C8-4CFB-9E3C-6CC6536DE695}"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90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the Rural Pact is being coordinated ? </a:t>
            </a:r>
          </a:p>
          <a:p>
            <a:endParaRPr lang="en-GB" dirty="0"/>
          </a:p>
          <a:p>
            <a:pPr algn="l"/>
            <a:r>
              <a:rPr lang="en-GB" dirty="0"/>
              <a:t>- On the one hand, </a:t>
            </a:r>
            <a:r>
              <a:rPr lang="en-US" b="1" dirty="0">
                <a:solidFill>
                  <a:srgbClr val="515560"/>
                </a:solidFill>
                <a:effectLst/>
              </a:rPr>
              <a:t>the Rural Pact Support Office </a:t>
            </a:r>
            <a:r>
              <a:rPr lang="en-US" dirty="0">
                <a:solidFill>
                  <a:srgbClr val="515560"/>
                </a:solidFill>
                <a:effectLst/>
              </a:rPr>
              <a:t>(RPSO) coordinates and implements the networking activities of the Rural Pact and its community with the ambition to achieve the Rural Pact objectives and the Long-term vision for EU’s rural areas. The RPSO builds synergies and complementarities with all relevant EU policy networks and initiatives working on and for rural development to jointly contribute to stronger, connected, prosperous and resilient rural areas in Europe, including the CAP Network, Broadband Competence Office Support Facility, Territorial Agenda 2030, Preparatory Action Smart Rural 21 &amp; 27, or with the Talent Booster Mechanism.  </a:t>
            </a:r>
          </a:p>
          <a:p>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On the other hand, </a:t>
            </a:r>
            <a:r>
              <a:rPr lang="en-US" b="1" dirty="0"/>
              <a:t>a Rural Pact Coordination Group</a:t>
            </a:r>
            <a:r>
              <a:rPr lang="en-US" dirty="0"/>
              <a:t>, representative of the participants of the Pact, is set up. This is a special group of the European Commission which steers the Rural Pact process with a 3-year mandate. The lead DG is DG Agriculture and Rural Development, and the co-lead DG is DG Regional and Urban Policy. </a:t>
            </a:r>
            <a:r>
              <a:rPr lang="en-US" b="0" i="0" dirty="0">
                <a:solidFill>
                  <a:srgbClr val="515560"/>
                </a:solidFill>
                <a:effectLst/>
                <a:latin typeface="arial" panose="020B0604020202020204" pitchFamily="34" charset="0"/>
              </a:rPr>
              <a:t>The Rural Pact Coordination Group will overlook the RPSO tasks and will be able to give strategic orientations by making proposals to the European Commission. </a:t>
            </a:r>
            <a:endParaRPr lang="en-US" dirty="0"/>
          </a:p>
          <a:p>
            <a:pPr marL="457200" lvl="1" indent="0">
              <a:buFontTx/>
              <a:buNone/>
            </a:pPr>
            <a:endParaRPr lang="en-US" b="0" i="0" dirty="0">
              <a:solidFill>
                <a:srgbClr val="515560"/>
              </a:solidFill>
              <a:effectLst/>
              <a:latin typeface="arial" panose="020B0604020202020204" pitchFamily="34" charset="0"/>
            </a:endParaRPr>
          </a:p>
          <a:p>
            <a:pPr marL="0" lvl="0" indent="0">
              <a:buFontTx/>
              <a:buNone/>
            </a:pPr>
            <a:r>
              <a:rPr lang="en-US" b="0" i="0" dirty="0">
                <a:solidFill>
                  <a:srgbClr val="515560"/>
                </a:solidFill>
                <a:effectLst/>
                <a:latin typeface="arial" panose="020B0604020202020204" pitchFamily="34" charset="0"/>
              </a:rPr>
              <a:t>The RPSO and the Rural Pact Coordination Group will meet twice a year, including one in-person meeting and one on-line meeting.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13F67-51C8-4CFB-9E3C-6CC6536DE695}"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36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Rural Pact Support Office</a:t>
            </a:r>
            <a:endParaRPr lang="en-US"/>
          </a:p>
          <a:p>
            <a:endParaRPr lang="en-US" b="1"/>
          </a:p>
          <a:p>
            <a:r>
              <a:rPr lang="en-US"/>
              <a:t>The Rural Pact Support Office (RPSO) coordinates and implements the networking activities of the Rural Pact and its community with the ambition to achieve the Rural Pact objectives and the Long-term vision for EU’s rural areas. It is a 3 years contract until December 2025 implemented by AEIDL. </a:t>
            </a:r>
            <a:endParaRPr lang="en-US">
              <a:cs typeface="Calibri"/>
            </a:endParaRPr>
          </a:p>
          <a:p>
            <a:r>
              <a:rPr lang="en-US"/>
              <a:t>The RPSO is tasked for the next years to:</a:t>
            </a:r>
            <a:endParaRPr lang="en-US">
              <a:cs typeface="Calibri"/>
            </a:endParaRPr>
          </a:p>
          <a:p>
            <a:r>
              <a:rPr lang="en-US"/>
              <a:t>•animate the members of the community as well as encourage and promote commitments to act; the RPSO is responsible for ensuring that the Rural Pact community is engaged and makes commitments to fulfil the ambitions set out in the LTVRA. The RPSO will interact with stakeholders who committed to the Rural Pact to evaluate their needs and accompany them as well to attract new members.</a:t>
            </a:r>
          </a:p>
          <a:p>
            <a:r>
              <a:rPr lang="en-US"/>
              <a:t>•identify and promote good practices that can inspire action in rural areas;</a:t>
            </a:r>
            <a:endParaRPr lang="en-US">
              <a:cs typeface="Calibri"/>
            </a:endParaRPr>
          </a:p>
          <a:p>
            <a:r>
              <a:rPr lang="en-US"/>
              <a:t>•</a:t>
            </a:r>
            <a:r>
              <a:rPr lang="en-US" err="1"/>
              <a:t>organise</a:t>
            </a:r>
            <a:r>
              <a:rPr lang="en-US"/>
              <a:t> webinars for capacity building and peer learning, as well as high-level policy events;</a:t>
            </a:r>
            <a:endParaRPr lang="en-US">
              <a:cs typeface="Calibri"/>
            </a:endParaRPr>
          </a:p>
          <a:p>
            <a:r>
              <a:rPr lang="en-US"/>
              <a:t>•support the meetings of the Rural Pact Coordination Group;</a:t>
            </a:r>
            <a:endParaRPr lang="en-US">
              <a:cs typeface="Calibri"/>
            </a:endParaRPr>
          </a:p>
          <a:p>
            <a:r>
              <a:rPr lang="en-US"/>
              <a:t>•keep the community informed through the website, social media channels, the monthly newsletter and the annual Magazine.</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13F67-51C8-4CFB-9E3C-6CC6536DE695}"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14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t>
            </a:r>
            <a:r>
              <a:rPr lang="en-GB" b="1" dirty="0"/>
              <a:t>five types of participants</a:t>
            </a:r>
            <a:r>
              <a:rPr lang="en-GB" b="1" baseline="0" dirty="0"/>
              <a:t> in the Rural pact</a:t>
            </a:r>
            <a:r>
              <a:rPr lang="en-GB" b="1" dirty="0"/>
              <a:t> </a:t>
            </a:r>
            <a:r>
              <a:rPr lang="en-GB" dirty="0"/>
              <a:t>which are : public authorities, civil society organizations, businesses, citizens, as well as academic research bodies. These categories encompass everyone involved in rural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panose="020F0502020204030204"/>
              </a:rPr>
              <a:t>It is important that all stakeholders register as members of the Rural Pact community </a:t>
            </a:r>
            <a:r>
              <a:rPr lang="en-GB" dirty="0">
                <a:cs typeface="Calibri" panose="020F0502020204030204"/>
              </a:rPr>
              <a:t>in order to participate: </a:t>
            </a:r>
            <a:r>
              <a:rPr lang="es-ES" sz="1200" dirty="0" err="1">
                <a:solidFill>
                  <a:schemeClr val="tx2"/>
                </a:solidFill>
              </a:rPr>
              <a:t>Join</a:t>
            </a:r>
            <a:r>
              <a:rPr lang="es-ES" sz="1200" dirty="0">
                <a:solidFill>
                  <a:schemeClr val="tx2"/>
                </a:solidFill>
              </a:rPr>
              <a:t> </a:t>
            </a:r>
            <a:r>
              <a:rPr lang="es-ES" sz="1200" dirty="0" err="1">
                <a:solidFill>
                  <a:schemeClr val="tx2"/>
                </a:solidFill>
              </a:rPr>
              <a:t>the</a:t>
            </a:r>
            <a:r>
              <a:rPr lang="es-ES" sz="1200" dirty="0">
                <a:solidFill>
                  <a:schemeClr val="tx2"/>
                </a:solidFill>
              </a:rPr>
              <a:t> Rural Pact </a:t>
            </a:r>
            <a:r>
              <a:rPr lang="es-ES" sz="1200" dirty="0" err="1">
                <a:solidFill>
                  <a:schemeClr val="tx2"/>
                </a:solidFill>
              </a:rPr>
              <a:t>Community</a:t>
            </a:r>
            <a:r>
              <a:rPr lang="es-ES" sz="1200" dirty="0">
                <a:solidFill>
                  <a:schemeClr val="tx2"/>
                </a:solidFill>
              </a:rPr>
              <a:t>! </a:t>
            </a:r>
            <a:r>
              <a:rPr lang="en-GB" sz="1200" dirty="0">
                <a:hlinkClick r:id="rId3"/>
              </a:rPr>
              <a:t>https://ec.europa.eu/eusurvey/runner/RuralPact</a:t>
            </a:r>
            <a:endParaRPr lang="en-BE" sz="1200" dirty="0">
              <a:solidFill>
                <a:schemeClr val="tx2"/>
              </a:solidFill>
            </a:endParaRPr>
          </a:p>
          <a:p>
            <a:endParaRPr lang="en-US" dirty="0">
              <a:cs typeface="Calibri" panose="020F0502020204030204"/>
            </a:endParaRPr>
          </a:p>
          <a:p>
            <a:endParaRPr lang="en-GB"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10</a:t>
            </a:fld>
            <a:endParaRPr lang="fr-BE"/>
          </a:p>
        </p:txBody>
      </p:sp>
    </p:spTree>
    <p:extLst>
      <p:ext uri="{BB962C8B-B14F-4D97-AF65-F5344CB8AC3E}">
        <p14:creationId xmlns:p14="http://schemas.microsoft.com/office/powerpoint/2010/main" val="102321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00000"/>
              </a:lnSpc>
              <a:spcBef>
                <a:spcPts val="0"/>
              </a:spcBef>
              <a:spcAft>
                <a:spcPts val="600"/>
              </a:spcAft>
              <a:buClrTx/>
              <a:buSzTx/>
              <a:buFont typeface="Symbol" panose="05050102010706020507" pitchFamily="18" charset="2"/>
              <a:buChar char=""/>
              <a:tabLst>
                <a:tab pos="180340" algn="l"/>
              </a:tabLst>
              <a:defRPr/>
            </a:pPr>
            <a:r>
              <a:rPr lang="en-US" sz="1800" dirty="0">
                <a:effectLst/>
                <a:latin typeface="Arial" panose="020B0604020202020204" pitchFamily="34" charset="0"/>
                <a:ea typeface="Times New Roman" panose="02020603050405020304" pitchFamily="18" charset="0"/>
              </a:rPr>
              <a:t>Today we launch one more major initiative of this rural vision: </a:t>
            </a:r>
            <a:r>
              <a:rPr lang="en-US" sz="1800" b="1" u="sng" dirty="0">
                <a:effectLst/>
                <a:latin typeface="Arial" panose="020B0604020202020204" pitchFamily="34" charset="0"/>
                <a:ea typeface="Times New Roman" panose="02020603050405020304" pitchFamily="18" charset="0"/>
              </a:rPr>
              <a:t>the</a:t>
            </a:r>
            <a:r>
              <a:rPr lang="en-US" sz="1800" u="sng" dirty="0">
                <a:effectLst/>
                <a:latin typeface="Arial" panose="020B0604020202020204" pitchFamily="34" charset="0"/>
                <a:ea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rPr>
              <a:t>rural </a:t>
            </a:r>
            <a:r>
              <a:rPr lang="en-US" sz="1800" b="1" u="sng" dirty="0" err="1">
                <a:effectLst/>
                <a:latin typeface="Arial" panose="020B0604020202020204" pitchFamily="34" charset="0"/>
                <a:ea typeface="Times New Roman" panose="02020603050405020304" pitchFamily="18" charset="0"/>
              </a:rPr>
              <a:t>revitalisation</a:t>
            </a:r>
            <a:r>
              <a:rPr lang="en-US" sz="1800" b="1" u="sng" dirty="0">
                <a:effectLst/>
                <a:latin typeface="Arial" panose="020B0604020202020204" pitchFamily="34" charset="0"/>
                <a:ea typeface="Times New Roman" panose="02020603050405020304" pitchFamily="18" charset="0"/>
              </a:rPr>
              <a:t> platform</a:t>
            </a:r>
            <a:r>
              <a:rPr lang="en-US" sz="1800" dirty="0">
                <a:effectLst/>
                <a:latin typeface="Arial" panose="020B0604020202020204" pitchFamily="34" charset="0"/>
                <a:ea typeface="Times New Roman" panose="02020603050405020304" pitchFamily="18" charset="0"/>
              </a:rPr>
              <a:t>. </a:t>
            </a:r>
          </a:p>
          <a:p>
            <a:pPr marL="0" lvl="0" indent="0" algn="just">
              <a:spcAft>
                <a:spcPts val="600"/>
              </a:spcAft>
              <a:buFont typeface="Symbol" panose="05050102010706020507" pitchFamily="18" charset="2"/>
              <a:buNone/>
              <a:tabLst>
                <a:tab pos="180340" algn="l"/>
              </a:tabLst>
            </a:pPr>
            <a:endParaRPr lang="en-US" sz="1800" dirty="0">
              <a:effectLst/>
              <a:latin typeface="Arial" panose="020B0604020202020204" pitchFamily="34" charset="0"/>
              <a:ea typeface="Times New Roman" panose="02020603050405020304" pitchFamily="18" charset="0"/>
            </a:endParaRPr>
          </a:p>
          <a:p>
            <a:pPr marL="342900" lvl="0" indent="-342900" algn="just">
              <a:spcAft>
                <a:spcPts val="600"/>
              </a:spcAft>
              <a:buFont typeface="Symbol" panose="05050102010706020507" pitchFamily="18" charset="2"/>
              <a:buChar char=""/>
              <a:tabLst>
                <a:tab pos="180340" algn="l"/>
              </a:tabLst>
            </a:pPr>
            <a:r>
              <a:rPr lang="en-US" sz="1800" dirty="0">
                <a:effectLst/>
                <a:latin typeface="Arial" panose="020B0604020202020204" pitchFamily="34" charset="0"/>
                <a:ea typeface="Times New Roman" panose="02020603050405020304" pitchFamily="18" charset="0"/>
              </a:rPr>
              <a:t>The tool is a </a:t>
            </a:r>
            <a:r>
              <a:rPr lang="en-US" sz="1800" b="1" dirty="0">
                <a:effectLst/>
                <a:latin typeface="Arial" panose="020B0604020202020204" pitchFamily="34" charset="0"/>
                <a:ea typeface="Times New Roman" panose="02020603050405020304" pitchFamily="18" charset="0"/>
              </a:rPr>
              <a:t>collaborative</a:t>
            </a:r>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space, </a:t>
            </a:r>
            <a:r>
              <a:rPr lang="en-US" sz="1800" b="0" dirty="0">
                <a:effectLst/>
                <a:latin typeface="Arial" panose="020B0604020202020204" pitchFamily="34" charset="0"/>
                <a:ea typeface="Times New Roman" panose="02020603050405020304" pitchFamily="18" charset="0"/>
              </a:rPr>
              <a:t>that has been developed by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Commission, a team of IT developers and the Rural pact support office. It aims at </a:t>
            </a:r>
            <a:r>
              <a:rPr lang="en-US" sz="1800" b="1" dirty="0">
                <a:effectLst/>
                <a:latin typeface="Arial" panose="020B0604020202020204" pitchFamily="34" charset="0"/>
                <a:ea typeface="Times New Roman" panose="02020603050405020304" pitchFamily="18" charset="0"/>
              </a:rPr>
              <a:t>all those who want to improve the situation of depopulated rural areas, </a:t>
            </a:r>
            <a:r>
              <a:rPr lang="en-US" sz="1800" b="0" dirty="0">
                <a:effectLst/>
                <a:latin typeface="Arial" panose="020B0604020202020204" pitchFamily="34" charset="0"/>
                <a:ea typeface="Times New Roman" panose="02020603050405020304" pitchFamily="18" charset="0"/>
              </a:rPr>
              <a:t>and it allows interested users to </a:t>
            </a:r>
            <a:r>
              <a:rPr lang="en-US" sz="1800" dirty="0">
                <a:effectLst/>
                <a:latin typeface="Arial" panose="020B0604020202020204" pitchFamily="34" charset="0"/>
                <a:ea typeface="Times New Roman" panose="02020603050405020304" pitchFamily="18" charset="0"/>
              </a:rPr>
              <a:t>join, access relevant resources, </a:t>
            </a:r>
            <a:r>
              <a:rPr lang="en-US" sz="1800" b="1" dirty="0">
                <a:effectLst/>
                <a:latin typeface="Arial" panose="020B0604020202020204" pitchFamily="34" charset="0"/>
                <a:ea typeface="Times New Roman" panose="02020603050405020304" pitchFamily="18" charset="0"/>
              </a:rPr>
              <a:t>share good practices</a:t>
            </a:r>
            <a:r>
              <a:rPr lang="en-US" sz="1800" dirty="0">
                <a:effectLst/>
                <a:latin typeface="Arial" panose="020B0604020202020204" pitchFamily="34" charset="0"/>
                <a:ea typeface="Times New Roman" panose="02020603050405020304" pitchFamily="18" charset="0"/>
              </a:rPr>
              <a:t> and exchange their ideas.</a:t>
            </a:r>
          </a:p>
          <a:p>
            <a:pPr marL="342900" lvl="0" indent="-342900" algn="just">
              <a:spcAft>
                <a:spcPts val="600"/>
              </a:spcAft>
              <a:buFont typeface="Symbol" panose="05050102010706020507" pitchFamily="18" charset="2"/>
              <a:buChar char=""/>
              <a:tabLst>
                <a:tab pos="180340" algn="l"/>
              </a:tabLst>
            </a:pPr>
            <a:endParaRPr lang="en-US" sz="1800" dirty="0">
              <a:effectLst/>
              <a:latin typeface="Arial" panose="020B0604020202020204" pitchFamily="34" charset="0"/>
              <a:ea typeface="Times New Roman" panose="02020603050405020304" pitchFamily="18" charset="0"/>
            </a:endParaRPr>
          </a:p>
          <a:p>
            <a:pPr marL="342900" lvl="0" indent="-342900" algn="just">
              <a:spcAft>
                <a:spcPts val="600"/>
              </a:spcAft>
              <a:buFont typeface="Symbol" panose="05050102010706020507" pitchFamily="18" charset="2"/>
              <a:buChar char=""/>
              <a:tabLst>
                <a:tab pos="180340" algn="l"/>
              </a:tabLst>
            </a:pPr>
            <a:r>
              <a:rPr lang="en-US" sz="1800" dirty="0">
                <a:effectLst/>
                <a:latin typeface="Arial" panose="020B0604020202020204" pitchFamily="34" charset="0"/>
                <a:ea typeface="Times New Roman" panose="02020603050405020304" pitchFamily="18" charset="0"/>
              </a:rPr>
              <a:t>In the different user analyses that we conducted, we noted that the stakeholders participating in the Rural Pact shared some </a:t>
            </a:r>
            <a:r>
              <a:rPr lang="en-US" sz="1800" b="1" dirty="0">
                <a:effectLst/>
                <a:latin typeface="Arial" panose="020B0604020202020204" pitchFamily="34" charset="0"/>
                <a:ea typeface="Times New Roman" panose="02020603050405020304" pitchFamily="18" charset="0"/>
              </a:rPr>
              <a:t>similar needs </a:t>
            </a:r>
            <a:r>
              <a:rPr lang="en-US" sz="1800" dirty="0">
                <a:effectLst/>
                <a:latin typeface="Arial" panose="020B0604020202020204" pitchFamily="34" charset="0"/>
                <a:ea typeface="Times New Roman" panose="02020603050405020304" pitchFamily="18" charset="0"/>
              </a:rPr>
              <a:t>to those working on </a:t>
            </a:r>
            <a:r>
              <a:rPr lang="en-US" sz="1800" dirty="0" err="1">
                <a:effectLst/>
                <a:latin typeface="Arial" panose="020B0604020202020204" pitchFamily="34" charset="0"/>
                <a:ea typeface="Times New Roman" panose="02020603050405020304" pitchFamily="18" charset="0"/>
              </a:rPr>
              <a:t>revitalisation</a:t>
            </a:r>
            <a:r>
              <a:rPr lang="en-US" sz="1800" dirty="0">
                <a:effectLst/>
                <a:latin typeface="Arial" panose="020B0604020202020204" pitchFamily="34" charset="0"/>
                <a:ea typeface="Times New Roman" panose="02020603050405020304" pitchFamily="18" charset="0"/>
              </a:rPr>
              <a:t>, namely </a:t>
            </a:r>
            <a:r>
              <a:rPr lang="en-US" sz="1800" b="1" dirty="0">
                <a:effectLst/>
                <a:latin typeface="Arial" panose="020B0604020202020204" pitchFamily="34" charset="0"/>
                <a:ea typeface="Times New Roman" panose="02020603050405020304" pitchFamily="18" charset="0"/>
              </a:rPr>
              <a:t>collaborating</a:t>
            </a:r>
            <a:r>
              <a:rPr lang="en-US" sz="1800" dirty="0">
                <a:effectLst/>
                <a:latin typeface="Arial" panose="020B0604020202020204" pitchFamily="34" charset="0"/>
                <a:ea typeface="Times New Roman" panose="02020603050405020304" pitchFamily="18" charset="0"/>
              </a:rPr>
              <a:t> with each other. </a:t>
            </a:r>
          </a:p>
          <a:p>
            <a:pPr marL="342900" lvl="0" indent="-342900" algn="just">
              <a:spcAft>
                <a:spcPts val="600"/>
              </a:spcAft>
              <a:buFont typeface="Symbol" panose="05050102010706020507" pitchFamily="18" charset="2"/>
              <a:buChar char=""/>
              <a:tabLst>
                <a:tab pos="180340" algn="l"/>
              </a:tabLst>
            </a:pPr>
            <a:endParaRPr lang="en-US" sz="1800" dirty="0">
              <a:effectLst/>
              <a:latin typeface="Arial" panose="020B0604020202020204" pitchFamily="34" charset="0"/>
              <a:ea typeface="Times New Roman" panose="02020603050405020304" pitchFamily="18" charset="0"/>
            </a:endParaRPr>
          </a:p>
          <a:p>
            <a:pPr marL="342900" lvl="0" indent="-342900" algn="just">
              <a:spcAft>
                <a:spcPts val="600"/>
              </a:spcAft>
              <a:buFont typeface="Symbol" panose="05050102010706020507" pitchFamily="18" charset="2"/>
              <a:buChar char=""/>
              <a:tabLst>
                <a:tab pos="180340" algn="l"/>
              </a:tabLst>
            </a:pPr>
            <a:r>
              <a:rPr lang="en-US" sz="1800" dirty="0">
                <a:effectLst/>
                <a:latin typeface="Arial" panose="020B0604020202020204" pitchFamily="34" charset="0"/>
                <a:ea typeface="Times New Roman" panose="02020603050405020304" pitchFamily="18" charset="0"/>
              </a:rPr>
              <a:t>We have therefore grouped our tools to address this need of collaboration and to make it easier for rural </a:t>
            </a:r>
            <a:r>
              <a:rPr lang="en-US" sz="1800" dirty="0" err="1">
                <a:effectLst/>
                <a:latin typeface="Arial" panose="020B0604020202020204" pitchFamily="34" charset="0"/>
                <a:ea typeface="Times New Roman" panose="02020603050405020304" pitchFamily="18" charset="0"/>
              </a:rPr>
              <a:t>organisations</a:t>
            </a:r>
            <a:r>
              <a:rPr lang="en-US" sz="1800" dirty="0">
                <a:effectLst/>
                <a:latin typeface="Arial" panose="020B0604020202020204" pitchFamily="34" charset="0"/>
                <a:ea typeface="Times New Roman" panose="02020603050405020304" pitchFamily="18" charset="0"/>
              </a:rPr>
              <a:t> to have </a:t>
            </a:r>
            <a:r>
              <a:rPr lang="en-US" sz="1800" b="1" dirty="0">
                <a:effectLst/>
                <a:latin typeface="Arial" panose="020B0604020202020204" pitchFamily="34" charset="0"/>
                <a:ea typeface="Times New Roman" panose="02020603050405020304" pitchFamily="18" charset="0"/>
              </a:rPr>
              <a:t>it all in one place, namely the “Rural Pact Community platform”.</a:t>
            </a:r>
            <a:r>
              <a:rPr lang="en-US" sz="1800" dirty="0">
                <a:effectLst/>
                <a:latin typeface="Arial" panose="020B0604020202020204" pitchFamily="34" charset="0"/>
                <a:ea typeface="Times New Roman" panose="02020603050405020304" pitchFamily="18" charset="0"/>
              </a:rPr>
              <a:t> </a:t>
            </a:r>
          </a:p>
          <a:p>
            <a:pPr marL="0" lvl="0" indent="0" algn="just">
              <a:spcAft>
                <a:spcPts val="600"/>
              </a:spcAft>
              <a:buFont typeface="Symbol" panose="05050102010706020507" pitchFamily="18" charset="2"/>
              <a:buNone/>
              <a:tabLst>
                <a:tab pos="180340" algn="l"/>
              </a:tabLst>
            </a:pPr>
            <a:endParaRPr lang="en-IE" sz="1800" dirty="0">
              <a:effectLst/>
              <a:latin typeface="Arial" panose="020B0604020202020204" pitchFamily="34" charset="0"/>
              <a:ea typeface="Times New Roman" panose="02020603050405020304" pitchFamily="18"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15</a:t>
            </a:fld>
            <a:endParaRPr lang="fr-BE"/>
          </a:p>
        </p:txBody>
      </p:sp>
    </p:spTree>
    <p:extLst>
      <p:ext uri="{BB962C8B-B14F-4D97-AF65-F5344CB8AC3E}">
        <p14:creationId xmlns:p14="http://schemas.microsoft.com/office/powerpoint/2010/main" val="310765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As </a:t>
            </a:r>
            <a:r>
              <a:rPr lang="fr-BE" dirty="0" err="1"/>
              <a:t>you</a:t>
            </a:r>
            <a:r>
              <a:rPr lang="fr-BE" dirty="0"/>
              <a:t> have </a:t>
            </a:r>
            <a:r>
              <a:rPr lang="fr-BE" dirty="0" err="1"/>
              <a:t>seen</a:t>
            </a:r>
            <a:r>
              <a:rPr lang="fr-BE" dirty="0"/>
              <a:t>, </a:t>
            </a:r>
            <a:r>
              <a:rPr lang="fr-BE" dirty="0" err="1"/>
              <a:t>you</a:t>
            </a:r>
            <a:r>
              <a:rPr lang="fr-BE" dirty="0"/>
              <a:t> can </a:t>
            </a:r>
            <a:r>
              <a:rPr lang="fr-BE" b="1" dirty="0" err="1"/>
              <a:t>benefit</a:t>
            </a:r>
            <a:r>
              <a:rPr lang="fr-BE" b="1" dirty="0"/>
              <a:t> </a:t>
            </a:r>
            <a:r>
              <a:rPr lang="fr-BE" b="1" dirty="0" err="1"/>
              <a:t>from</a:t>
            </a:r>
            <a:r>
              <a:rPr lang="fr-BE" b="1" dirty="0"/>
              <a:t> </a:t>
            </a:r>
            <a:r>
              <a:rPr lang="fr-BE" dirty="0"/>
              <a:t>the platform in </a:t>
            </a:r>
            <a:r>
              <a:rPr lang="fr-BE" dirty="0" err="1"/>
              <a:t>various</a:t>
            </a:r>
            <a:r>
              <a:rPr lang="fr-BE" dirty="0"/>
              <a:t> </a:t>
            </a:r>
            <a:r>
              <a:rPr lang="fr-BE" dirty="0" err="1"/>
              <a:t>ways</a:t>
            </a:r>
            <a:r>
              <a:rPr lang="fr-BE" dirty="0"/>
              <a:t>, as </a:t>
            </a:r>
            <a:r>
              <a:rPr lang="fr-BE" dirty="0" err="1"/>
              <a:t>well</a:t>
            </a:r>
            <a:r>
              <a:rPr lang="fr-BE" dirty="0"/>
              <a:t> as </a:t>
            </a:r>
            <a:r>
              <a:rPr lang="fr-BE" b="1" dirty="0" err="1"/>
              <a:t>contribute</a:t>
            </a:r>
            <a:r>
              <a:rPr lang="fr-BE" dirty="0"/>
              <a:t> at </a:t>
            </a:r>
            <a:r>
              <a:rPr lang="fr-BE" dirty="0" err="1"/>
              <a:t>different</a:t>
            </a:r>
            <a:r>
              <a:rPr lang="fr-BE" dirty="0"/>
              <a:t> </a:t>
            </a:r>
            <a:r>
              <a:rPr lang="fr-BE" dirty="0" err="1"/>
              <a:t>levels</a:t>
            </a:r>
            <a:r>
              <a:rPr lang="fr-BE" dirty="0"/>
              <a:t>, </a:t>
            </a:r>
            <a:r>
              <a:rPr lang="fr-BE" dirty="0" err="1"/>
              <a:t>from</a:t>
            </a:r>
            <a:endParaRPr lang="fr-BE" dirty="0"/>
          </a:p>
          <a:p>
            <a:pPr marL="171450" indent="-171450">
              <a:buFontTx/>
              <a:buChar char="-"/>
            </a:pPr>
            <a:r>
              <a:rPr lang="fr-BE" sz="1200" dirty="0" err="1">
                <a:solidFill>
                  <a:schemeClr val="tx2"/>
                </a:solidFill>
              </a:rPr>
              <a:t>Becoming</a:t>
            </a:r>
            <a:r>
              <a:rPr lang="fr-BE" sz="1200" dirty="0">
                <a:solidFill>
                  <a:schemeClr val="tx2"/>
                </a:solidFill>
              </a:rPr>
              <a:t> a </a:t>
            </a:r>
            <a:r>
              <a:rPr lang="fr-BE" sz="1200" dirty="0" err="1">
                <a:solidFill>
                  <a:schemeClr val="tx2"/>
                </a:solidFill>
              </a:rPr>
              <a:t>member</a:t>
            </a:r>
            <a:r>
              <a:rPr lang="fr-BE" sz="1200" dirty="0">
                <a:solidFill>
                  <a:schemeClr val="tx2"/>
                </a:solidFill>
              </a:rPr>
              <a:t> by </a:t>
            </a:r>
            <a:r>
              <a:rPr lang="fr-BE" sz="1200" dirty="0" err="1">
                <a:solidFill>
                  <a:schemeClr val="tx2"/>
                </a:solidFill>
              </a:rPr>
              <a:t>filling</a:t>
            </a:r>
            <a:r>
              <a:rPr lang="fr-BE" sz="1200" dirty="0">
                <a:solidFill>
                  <a:schemeClr val="tx2"/>
                </a:solidFill>
              </a:rPr>
              <a:t> in the </a:t>
            </a:r>
            <a:r>
              <a:rPr lang="fr-BE" sz="1200" dirty="0" err="1">
                <a:solidFill>
                  <a:schemeClr val="tx2"/>
                </a:solidFill>
              </a:rPr>
              <a:t>form</a:t>
            </a:r>
            <a:r>
              <a:rPr lang="fr-BE" sz="1200" dirty="0">
                <a:solidFill>
                  <a:schemeClr val="tx2"/>
                </a:solidFill>
              </a:rPr>
              <a:t>,</a:t>
            </a:r>
          </a:p>
          <a:p>
            <a:pPr marL="171450" indent="-171450">
              <a:buFontTx/>
              <a:buChar char="-"/>
            </a:pPr>
            <a:r>
              <a:rPr lang="fr-BE" sz="1200" dirty="0" err="1">
                <a:solidFill>
                  <a:schemeClr val="tx2"/>
                </a:solidFill>
              </a:rPr>
              <a:t>Finding</a:t>
            </a:r>
            <a:r>
              <a:rPr lang="fr-BE" sz="1200" dirty="0">
                <a:solidFill>
                  <a:schemeClr val="tx2"/>
                </a:solidFill>
              </a:rPr>
              <a:t> </a:t>
            </a:r>
            <a:r>
              <a:rPr lang="fr-BE" sz="1200" dirty="0" err="1">
                <a:solidFill>
                  <a:schemeClr val="tx2"/>
                </a:solidFill>
              </a:rPr>
              <a:t>peers</a:t>
            </a:r>
            <a:r>
              <a:rPr lang="fr-BE" sz="1200" dirty="0">
                <a:solidFill>
                  <a:schemeClr val="tx2"/>
                </a:solidFill>
              </a:rPr>
              <a:t> for </a:t>
            </a:r>
            <a:r>
              <a:rPr lang="fr-BE" sz="1200" dirty="0" err="1">
                <a:solidFill>
                  <a:schemeClr val="tx2"/>
                </a:solidFill>
              </a:rPr>
              <a:t>your</a:t>
            </a:r>
            <a:r>
              <a:rPr lang="fr-BE" sz="1200" dirty="0">
                <a:solidFill>
                  <a:schemeClr val="tx2"/>
                </a:solidFill>
              </a:rPr>
              <a:t> </a:t>
            </a:r>
            <a:r>
              <a:rPr lang="fr-BE" sz="1200" dirty="0" err="1">
                <a:solidFill>
                  <a:schemeClr val="tx2"/>
                </a:solidFill>
              </a:rPr>
              <a:t>projects</a:t>
            </a:r>
            <a:r>
              <a:rPr lang="fr-BE" sz="1200" dirty="0">
                <a:solidFill>
                  <a:schemeClr val="tx2"/>
                </a:solidFill>
              </a:rPr>
              <a:t>,</a:t>
            </a:r>
          </a:p>
          <a:p>
            <a:pPr marL="171450" indent="-171450">
              <a:buFontTx/>
              <a:buChar char="-"/>
            </a:pPr>
            <a:r>
              <a:rPr lang="fr-BE" sz="1200" dirty="0" err="1">
                <a:solidFill>
                  <a:schemeClr val="tx2"/>
                </a:solidFill>
              </a:rPr>
              <a:t>Joining</a:t>
            </a:r>
            <a:r>
              <a:rPr lang="fr-BE" sz="1200" dirty="0">
                <a:solidFill>
                  <a:schemeClr val="tx2"/>
                </a:solidFill>
              </a:rPr>
              <a:t> groups to </a:t>
            </a:r>
            <a:r>
              <a:rPr lang="fr-BE" sz="1200" dirty="0" err="1">
                <a:solidFill>
                  <a:schemeClr val="tx2"/>
                </a:solidFill>
              </a:rPr>
              <a:t>share</a:t>
            </a:r>
            <a:r>
              <a:rPr lang="fr-BE" sz="1200" dirty="0">
                <a:solidFill>
                  <a:schemeClr val="tx2"/>
                </a:solidFill>
              </a:rPr>
              <a:t> </a:t>
            </a:r>
            <a:r>
              <a:rPr lang="fr-BE" sz="1200" dirty="0" err="1">
                <a:solidFill>
                  <a:schemeClr val="tx2"/>
                </a:solidFill>
              </a:rPr>
              <a:t>your</a:t>
            </a:r>
            <a:r>
              <a:rPr lang="fr-BE" sz="1200" dirty="0">
                <a:solidFill>
                  <a:schemeClr val="tx2"/>
                </a:solidFill>
              </a:rPr>
              <a:t> opinion in discussions </a:t>
            </a:r>
            <a:r>
              <a:rPr lang="fr-BE" sz="1200" dirty="0" err="1">
                <a:solidFill>
                  <a:schemeClr val="tx2"/>
                </a:solidFill>
              </a:rPr>
              <a:t>rooms</a:t>
            </a:r>
            <a:r>
              <a:rPr lang="fr-BE" sz="1200" dirty="0">
                <a:solidFill>
                  <a:schemeClr val="tx2"/>
                </a:solidFill>
              </a:rPr>
              <a:t>,</a:t>
            </a:r>
          </a:p>
          <a:p>
            <a:pPr marL="171450" indent="-171450">
              <a:buFontTx/>
              <a:buChar char="-"/>
            </a:pPr>
            <a:r>
              <a:rPr lang="fr-BE" sz="1200" dirty="0" err="1">
                <a:solidFill>
                  <a:schemeClr val="tx2"/>
                </a:solidFill>
              </a:rPr>
              <a:t>Creating</a:t>
            </a:r>
            <a:r>
              <a:rPr lang="fr-BE" sz="1200" dirty="0">
                <a:solidFill>
                  <a:schemeClr val="tx2"/>
                </a:solidFill>
              </a:rPr>
              <a:t> a group, 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200" dirty="0" err="1">
                <a:solidFill>
                  <a:schemeClr val="tx2"/>
                </a:solidFill>
              </a:rPr>
              <a:t>Suggesting</a:t>
            </a:r>
            <a:r>
              <a:rPr lang="fr-BE" sz="1200" dirty="0">
                <a:solidFill>
                  <a:schemeClr val="tx2"/>
                </a:solidFill>
              </a:rPr>
              <a:t> good practices.</a:t>
            </a:r>
            <a:endParaRPr lang="en-BE" sz="1200" dirty="0">
              <a:solidFill>
                <a:schemeClr val="tx2"/>
              </a:solidFill>
            </a:endParaRPr>
          </a:p>
          <a:p>
            <a:endParaRPr lang="en-US" dirty="0">
              <a:cs typeface="Calibri" panose="020F0502020204030204"/>
            </a:endParaRPr>
          </a:p>
          <a:p>
            <a:r>
              <a:rPr lang="en-GB" dirty="0">
                <a:cs typeface="Calibri"/>
              </a:rPr>
              <a:t>This tool is work in progress, as we will keep developing the platform and enriching it with more </a:t>
            </a:r>
            <a:r>
              <a:rPr lang="en-US" sz="1800" b="1" dirty="0">
                <a:effectLst/>
                <a:latin typeface="Arial" panose="020B0604020202020204" pitchFamily="34" charset="0"/>
                <a:ea typeface="Times New Roman" panose="02020603050405020304" pitchFamily="18" charset="0"/>
              </a:rPr>
              <a:t>resources, good practices, projects and links to other networks </a:t>
            </a:r>
            <a:r>
              <a:rPr lang="en-US" sz="1800" b="0" dirty="0">
                <a:effectLst/>
                <a:latin typeface="Arial" panose="020B0604020202020204" pitchFamily="34" charset="0"/>
                <a:ea typeface="Times New Roman" panose="02020603050405020304" pitchFamily="18" charset="0"/>
              </a:rPr>
              <a:t>on our side.</a:t>
            </a:r>
          </a:p>
          <a:p>
            <a:endParaRPr lang="en-U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From your end, we hope you will be able </a:t>
            </a:r>
            <a:r>
              <a:rPr lang="en-US" sz="1800" b="1" dirty="0">
                <a:effectLst/>
                <a:latin typeface="Arial" panose="020B0604020202020204" pitchFamily="34" charset="0"/>
                <a:ea typeface="Times New Roman" panose="02020603050405020304" pitchFamily="18" charset="0"/>
              </a:rPr>
              <a:t>to identify the different themes and actions </a:t>
            </a:r>
            <a:r>
              <a:rPr lang="en-US" sz="1800" dirty="0">
                <a:effectLst/>
                <a:latin typeface="Arial" panose="020B0604020202020204" pitchFamily="34" charset="0"/>
                <a:ea typeface="Times New Roman" panose="02020603050405020304" pitchFamily="18" charset="0"/>
              </a:rPr>
              <a:t>that answer your needs and are of interest to you, and that you will make the best use of it.</a:t>
            </a:r>
            <a:endParaRPr lang="en-IE" sz="1800" dirty="0">
              <a:effectLst/>
              <a:latin typeface="Arial" panose="020B0604020202020204" pitchFamily="34" charset="0"/>
              <a:ea typeface="Times New Roman" panose="02020603050405020304" pitchFamily="18" charset="0"/>
            </a:endParaRPr>
          </a:p>
          <a:p>
            <a:pPr marL="0" lvl="0" indent="0" algn="just">
              <a:spcAft>
                <a:spcPts val="600"/>
              </a:spcAft>
              <a:buFont typeface="Symbol" panose="05050102010706020507" pitchFamily="18" charset="2"/>
              <a:buNone/>
              <a:tabLst>
                <a:tab pos="180340" algn="l"/>
              </a:tabLst>
            </a:pPr>
            <a:endParaRPr lang="en-US" sz="1800" dirty="0">
              <a:effectLst/>
              <a:latin typeface="Arial" panose="020B0604020202020204" pitchFamily="34" charset="0"/>
              <a:ea typeface="Times New Roman" panose="02020603050405020304" pitchFamily="18" charset="0"/>
            </a:endParaRPr>
          </a:p>
          <a:p>
            <a:pPr marL="0" lvl="0" indent="0" algn="just">
              <a:spcAft>
                <a:spcPts val="600"/>
              </a:spcAft>
              <a:buFont typeface="Symbol" panose="05050102010706020507" pitchFamily="18" charset="2"/>
              <a:buNone/>
              <a:tabLst>
                <a:tab pos="180340" algn="l"/>
              </a:tabLst>
            </a:pPr>
            <a:r>
              <a:rPr lang="en-US" sz="1800" dirty="0">
                <a:effectLst/>
                <a:latin typeface="Arial" panose="020B0604020202020204" pitchFamily="34" charset="0"/>
                <a:ea typeface="Times New Roman" panose="02020603050405020304" pitchFamily="18" charset="0"/>
              </a:rPr>
              <a:t>The tool aims at becoming a full “one-stop-shop”, so please feel free to </a:t>
            </a:r>
            <a:r>
              <a:rPr lang="en-US" sz="1800" b="1" dirty="0">
                <a:effectLst/>
                <a:latin typeface="Arial" panose="020B0604020202020204" pitchFamily="34" charset="0"/>
                <a:ea typeface="Times New Roman" panose="02020603050405020304" pitchFamily="18" charset="0"/>
              </a:rPr>
              <a:t>suggest connections </a:t>
            </a:r>
            <a:r>
              <a:rPr lang="en-US" sz="1800" dirty="0">
                <a:effectLst/>
                <a:latin typeface="Arial" panose="020B0604020202020204" pitchFamily="34" charset="0"/>
                <a:ea typeface="Times New Roman" panose="02020603050405020304" pitchFamily="18" charset="0"/>
              </a:rPr>
              <a:t>with existing sites and platforms so that we can pull resources together.</a:t>
            </a:r>
            <a:endParaRPr lang="en-IE" sz="1800" dirty="0">
              <a:effectLst/>
              <a:latin typeface="Arial" panose="020B0604020202020204" pitchFamily="34" charset="0"/>
              <a:ea typeface="Times New Roman" panose="02020603050405020304" pitchFamily="18"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16</a:t>
            </a:fld>
            <a:endParaRPr lang="fr-BE"/>
          </a:p>
        </p:txBody>
      </p:sp>
    </p:spTree>
    <p:extLst>
      <p:ext uri="{BB962C8B-B14F-4D97-AF65-F5344CB8AC3E}">
        <p14:creationId xmlns:p14="http://schemas.microsoft.com/office/powerpoint/2010/main" val="10232173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pngall.com/youtube-png" TargetMode="External"/><Relationship Id="rId18" Type="http://schemas.openxmlformats.org/officeDocument/2006/relationships/image" Target="../media/image6.png"/><Relationship Id="rId3" Type="http://schemas.openxmlformats.org/officeDocument/2006/relationships/image" Target="../media/image11.png"/><Relationship Id="rId21" Type="http://schemas.openxmlformats.org/officeDocument/2006/relationships/image" Target="../media/image8.png"/><Relationship Id="rId7" Type="http://schemas.openxmlformats.org/officeDocument/2006/relationships/hyperlink" Target="https://www.freepngimg.com/png/65284-icons-wallpaper-desktop-photos-computer-facebook-icon" TargetMode="External"/><Relationship Id="rId12" Type="http://schemas.openxmlformats.org/officeDocument/2006/relationships/image" Target="../media/image16.png"/><Relationship Id="rId17" Type="http://schemas.openxmlformats.org/officeDocument/2006/relationships/image" Target="../media/image4.png"/><Relationship Id="rId2" Type="http://schemas.openxmlformats.org/officeDocument/2006/relationships/hyperlink" Target="https://www.facebook.com/EUClimateAction/" TargetMode="Externa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hyperlink" Target="https://www.freepngimg.com/png/69405-network-service-icons-media-youtube-linkedin-computer" TargetMode="External"/><Relationship Id="rId5" Type="http://schemas.openxmlformats.org/officeDocument/2006/relationships/hyperlink" Target="https://ec.europa.eu/eusurvey/runner/RuralPact" TargetMode="External"/><Relationship Id="rId15" Type="http://schemas.openxmlformats.org/officeDocument/2006/relationships/image" Target="../media/image2.png"/><Relationship Id="rId10" Type="http://schemas.openxmlformats.org/officeDocument/2006/relationships/image" Target="../media/image15.png"/><Relationship Id="rId19" Type="http://schemas.openxmlformats.org/officeDocument/2006/relationships/image" Target="../media/image7.png"/><Relationship Id="rId4" Type="http://schemas.openxmlformats.org/officeDocument/2006/relationships/image" Target="../media/image12.svg"/><Relationship Id="rId9" Type="http://schemas.openxmlformats.org/officeDocument/2006/relationships/hyperlink" Target="https://freepngimg.com/png/62860-logo-twitter-computer-icons-free-photo-png" TargetMode="External"/><Relationship Id="rId1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freepngimg.com/png/65284-icons-wallpaper-desktop-photos-computer-facebook-icon" TargetMode="External"/><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hyperlink" Target="https://www.pngall.com/youtube-png" TargetMode="External"/><Relationship Id="rId7" Type="http://schemas.openxmlformats.org/officeDocument/2006/relationships/image" Target="../media/image5.png"/><Relationship Id="rId12" Type="http://schemas.openxmlformats.org/officeDocument/2006/relationships/image" Target="../media/image13.png"/><Relationship Id="rId17" Type="http://schemas.openxmlformats.org/officeDocument/2006/relationships/hyperlink" Target="https://www.linkedin.com/company/eu-rural-pact/" TargetMode="External"/><Relationship Id="rId2" Type="http://schemas.openxmlformats.org/officeDocument/2006/relationships/hyperlink" Target="https://ec.europa.eu/eusurvey/runner/RuralPact" TargetMode="External"/><Relationship Id="rId16" Type="http://schemas.openxmlformats.org/officeDocument/2006/relationships/hyperlink" Target="https://freepngimg.com/png/62860-logo-twitter-computer-icons-free-photo-png" TargetMode="External"/><Relationship Id="rId20"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hyperlink" Target="https://www.facebook.com/EURuralPact" TargetMode="External"/><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7.png"/><Relationship Id="rId19" Type="http://schemas.openxmlformats.org/officeDocument/2006/relationships/hyperlink" Target="https://www.freepngimg.com/png/69405-network-service-icons-media-youtube-linkedin-computer" TargetMode="External"/><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hyperlink" Target="https://twitter.com/EURuralPact" TargetMode="External"/><Relationship Id="rId22" Type="http://schemas.openxmlformats.org/officeDocument/2006/relationships/hyperlink" Target="https://rural-vision.europa.eu/"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twitter.com/EURuralPact" TargetMode="External"/><Relationship Id="rId1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9.png"/><Relationship Id="rId17" Type="http://schemas.openxmlformats.org/officeDocument/2006/relationships/hyperlink" Target="https://www.linkedin.com/company/eu-rural-pact/" TargetMode="External"/><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hyperlink" Target="https://www.facebook.com/EURuralPact" TargetMode="External"/><Relationship Id="rId5" Type="http://schemas.openxmlformats.org/officeDocument/2006/relationships/image" Target="../media/image4.png"/><Relationship Id="rId15" Type="http://schemas.openxmlformats.org/officeDocument/2006/relationships/hyperlink" Target="https://www.youtube.com/@EUruralpact" TargetMode="External"/><Relationship Id="rId10" Type="http://schemas.openxmlformats.org/officeDocument/2006/relationships/hyperlink" Target="https://ruralpact.rural-vision.europa.eu/become-member_en" TargetMode="External"/><Relationship Id="rId19"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A98-1A27-6CBB-30EB-B505A230511B}"/>
              </a:ext>
            </a:extLst>
          </p:cNvPr>
          <p:cNvSpPr>
            <a:spLocks noGrp="1"/>
          </p:cNvSpPr>
          <p:nvPr>
            <p:ph type="ctrTitle"/>
          </p:nvPr>
        </p:nvSpPr>
        <p:spPr>
          <a:xfrm>
            <a:off x="994308" y="2394891"/>
            <a:ext cx="9037762" cy="962846"/>
          </a:xfrm>
        </p:spPr>
        <p:txBody>
          <a:bodyPr anchor="t">
            <a:normAutofit/>
          </a:bodyPr>
          <a:lstStyle>
            <a:lvl1pPr algn="l">
              <a:defRPr sz="3600" b="1">
                <a:solidFill>
                  <a:schemeClr val="tx2">
                    <a:lumMod val="75000"/>
                  </a:schemeClr>
                </a:solidFill>
                <a:latin typeface="Leelawadee" panose="020B0502040204020203" pitchFamily="34" charset="-34"/>
                <a:cs typeface="Leelawadee" panose="020B0502040204020203" pitchFamily="34" charset="-34"/>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E781E0C1-7D4E-C4D2-A99A-5CA97B5F9558}"/>
              </a:ext>
            </a:extLst>
          </p:cNvPr>
          <p:cNvSpPr txBox="1">
            <a:spLocks/>
          </p:cNvSpPr>
          <p:nvPr userDrawn="1"/>
        </p:nvSpPr>
        <p:spPr>
          <a:xfrm>
            <a:off x="1008935" y="5024818"/>
            <a:ext cx="9632302" cy="13296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Bahnschrif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solidFill>
                <a:schemeClr val="bg2">
                  <a:lumMod val="50000"/>
                </a:schemeClr>
              </a:solidFill>
            </a:endParaRPr>
          </a:p>
        </p:txBody>
      </p:sp>
      <p:grpSp>
        <p:nvGrpSpPr>
          <p:cNvPr id="39" name="Group 38">
            <a:extLst>
              <a:ext uri="{FF2B5EF4-FFF2-40B4-BE49-F238E27FC236}">
                <a16:creationId xmlns:a16="http://schemas.microsoft.com/office/drawing/2014/main" id="{B6EF6DCE-212B-C3CB-FCFD-8E08E84C8EA8}"/>
              </a:ext>
            </a:extLst>
          </p:cNvPr>
          <p:cNvGrpSpPr>
            <a:grpSpLocks noChangeAspect="1"/>
          </p:cNvGrpSpPr>
          <p:nvPr userDrawn="1"/>
        </p:nvGrpSpPr>
        <p:grpSpPr>
          <a:xfrm>
            <a:off x="7742849" y="4031169"/>
            <a:ext cx="4333894" cy="2408028"/>
            <a:chOff x="499047" y="224753"/>
            <a:chExt cx="2038378" cy="1132578"/>
          </a:xfrm>
        </p:grpSpPr>
        <p:pic>
          <p:nvPicPr>
            <p:cNvPr id="40" name="Picture 39" descr="A picture containing text, vector graphics&#10;&#10;Description automatically generated">
              <a:extLst>
                <a:ext uri="{FF2B5EF4-FFF2-40B4-BE49-F238E27FC236}">
                  <a16:creationId xmlns:a16="http://schemas.microsoft.com/office/drawing/2014/main" id="{8A91524D-A798-6422-5E03-26FEEAEFCC49}"/>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BDE84EDC-74C1-73DF-00FF-8FC17286EBA1}"/>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42" name="Picture 41" descr="A picture containing doll, toy, vector graphics&#10;&#10;Description automatically generated">
              <a:extLst>
                <a:ext uri="{FF2B5EF4-FFF2-40B4-BE49-F238E27FC236}">
                  <a16:creationId xmlns:a16="http://schemas.microsoft.com/office/drawing/2014/main" id="{3468399F-0324-B74E-C3E9-6B66AC4DDE3C}"/>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43" name="Picture 42" descr="A picture containing toy, vector graphics, doll&#10;&#10;Description automatically generated">
              <a:extLst>
                <a:ext uri="{FF2B5EF4-FFF2-40B4-BE49-F238E27FC236}">
                  <a16:creationId xmlns:a16="http://schemas.microsoft.com/office/drawing/2014/main" id="{DF0B5474-1177-B38E-BC83-287377095ABA}"/>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44" name="Picture 43">
            <a:extLst>
              <a:ext uri="{FF2B5EF4-FFF2-40B4-BE49-F238E27FC236}">
                <a16:creationId xmlns:a16="http://schemas.microsoft.com/office/drawing/2014/main" id="{C2965432-E15B-03BD-627A-FF3E3BC53A3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sp>
        <p:nvSpPr>
          <p:cNvPr id="56" name="Rectangle 55">
            <a:extLst>
              <a:ext uri="{FF2B5EF4-FFF2-40B4-BE49-F238E27FC236}">
                <a16:creationId xmlns:a16="http://schemas.microsoft.com/office/drawing/2014/main" id="{4DD3CD07-5179-C45A-D5A6-FBB1B863CA80}"/>
              </a:ext>
            </a:extLst>
          </p:cNvPr>
          <p:cNvSpPr/>
          <p:nvPr userDrawn="1"/>
        </p:nvSpPr>
        <p:spPr>
          <a:xfrm>
            <a:off x="739047" y="4388767"/>
            <a:ext cx="36000" cy="140970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35EE125-1F43-6702-1E5F-8E82E0C0287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r="9149" b="15994"/>
          <a:stretch/>
        </p:blipFill>
        <p:spPr>
          <a:xfrm>
            <a:off x="4781550" y="6069294"/>
            <a:ext cx="7410450" cy="788706"/>
          </a:xfrm>
          <a:prstGeom prst="rect">
            <a:avLst/>
          </a:prstGeom>
        </p:spPr>
      </p:pic>
      <p:pic>
        <p:nvPicPr>
          <p:cNvPr id="19" name="Picture 18" descr="Graphical user interface, text&#10;&#10;Description automatically generated">
            <a:extLst>
              <a:ext uri="{FF2B5EF4-FFF2-40B4-BE49-F238E27FC236}">
                <a16:creationId xmlns:a16="http://schemas.microsoft.com/office/drawing/2014/main" id="{5242EF85-D38B-FFB3-C7E3-0A30596827E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032070" y="6324478"/>
            <a:ext cx="2042453" cy="428497"/>
          </a:xfrm>
          <a:prstGeom prst="rect">
            <a:avLst/>
          </a:prstGeom>
        </p:spPr>
      </p:pic>
      <p:sp>
        <p:nvSpPr>
          <p:cNvPr id="5" name="TextBox 4">
            <a:extLst>
              <a:ext uri="{FF2B5EF4-FFF2-40B4-BE49-F238E27FC236}">
                <a16:creationId xmlns:a16="http://schemas.microsoft.com/office/drawing/2014/main" id="{BA10F2AD-DCD0-45BE-5148-FB8F737769AD}"/>
              </a:ext>
            </a:extLst>
          </p:cNvPr>
          <p:cNvSpPr txBox="1"/>
          <p:nvPr userDrawn="1"/>
        </p:nvSpPr>
        <p:spPr>
          <a:xfrm>
            <a:off x="382745" y="6317333"/>
            <a:ext cx="2146041" cy="338554"/>
          </a:xfrm>
          <a:prstGeom prst="rect">
            <a:avLst/>
          </a:prstGeom>
          <a:noFill/>
        </p:spPr>
        <p:txBody>
          <a:bodyPr wrap="square" rtlCol="0">
            <a:spAutoFit/>
          </a:bodyPr>
          <a:lstStyle/>
          <a:p>
            <a:r>
              <a:rPr lang="en-GB" sz="1600" b="1">
                <a:solidFill>
                  <a:schemeClr val="accent2"/>
                </a:solidFill>
                <a:latin typeface="Leelawadee" panose="020B0502040204020203" pitchFamily="34" charset="-34"/>
                <a:cs typeface="Leelawadee" panose="020B0502040204020203" pitchFamily="34" charset="-34"/>
              </a:rPr>
              <a:t>#RuralPact</a:t>
            </a:r>
          </a:p>
        </p:txBody>
      </p:sp>
      <p:pic>
        <p:nvPicPr>
          <p:cNvPr id="6" name="Picture 5" descr="Graphical user interface, application&#10;&#10;Description automatically generated">
            <a:extLst>
              <a:ext uri="{FF2B5EF4-FFF2-40B4-BE49-F238E27FC236}">
                <a16:creationId xmlns:a16="http://schemas.microsoft.com/office/drawing/2014/main" id="{C6F00351-9C3E-2619-EA53-E9DB8930212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spTree>
    <p:extLst>
      <p:ext uri="{BB962C8B-B14F-4D97-AF65-F5344CB8AC3E}">
        <p14:creationId xmlns:p14="http://schemas.microsoft.com/office/powerpoint/2010/main" val="303253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7237-69E5-2A3A-AD8C-32CD0D93B1B4}"/>
              </a:ext>
            </a:extLst>
          </p:cNvPr>
          <p:cNvSpPr>
            <a:spLocks noGrp="1"/>
          </p:cNvSpPr>
          <p:nvPr>
            <p:ph type="title"/>
          </p:nvPr>
        </p:nvSpPr>
        <p:spPr>
          <a:xfrm>
            <a:off x="838201" y="136525"/>
            <a:ext cx="9927538" cy="1201259"/>
          </a:xfrm>
        </p:spPr>
        <p:txBody>
          <a:bodyPr>
            <a:normAutofit/>
          </a:bodyPr>
          <a:lstStyle>
            <a:lvl1pPr>
              <a:defRPr sz="3600" b="1">
                <a:solidFill>
                  <a:schemeClr val="tx2">
                    <a:lumMod val="50000"/>
                  </a:schemeClr>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26E4DA-6A8E-2697-C151-5A3987B47A90}"/>
              </a:ext>
            </a:extLst>
          </p:cNvPr>
          <p:cNvSpPr>
            <a:spLocks noGrp="1"/>
          </p:cNvSpPr>
          <p:nvPr>
            <p:ph idx="1"/>
          </p:nvPr>
        </p:nvSpPr>
        <p:spPr>
          <a:xfrm>
            <a:off x="838200" y="1576874"/>
            <a:ext cx="10515600" cy="4600090"/>
          </a:xfrm>
        </p:spPr>
        <p:txBody>
          <a:bodyPr/>
          <a:lstStyle>
            <a:lvl1pPr marL="447675" indent="-447675">
              <a:lnSpc>
                <a:spcPct val="114000"/>
              </a:lnSpc>
              <a:spcBef>
                <a:spcPts val="600"/>
              </a:spcBef>
              <a:spcAft>
                <a:spcPts val="600"/>
              </a:spcAft>
              <a:buClr>
                <a:srgbClr val="F2CA20"/>
              </a:buClr>
              <a:buSzPct val="75000"/>
              <a:buFont typeface="Arial" panose="020B0604020202020204" pitchFamily="34" charset="0"/>
              <a:buChar char="►"/>
              <a:defRPr sz="2400">
                <a:latin typeface="Leelawadee" panose="020B0502040204020203" pitchFamily="34" charset="-34"/>
                <a:cs typeface="Leelawadee" panose="020B0502040204020203" pitchFamily="34" charset="-34"/>
              </a:defRPr>
            </a:lvl1pPr>
            <a:lvl2pPr marL="801688" indent="-344488">
              <a:lnSpc>
                <a:spcPct val="114000"/>
              </a:lnSpc>
              <a:spcBef>
                <a:spcPts val="600"/>
              </a:spcBef>
              <a:spcAft>
                <a:spcPts val="600"/>
              </a:spcAft>
              <a:buClr>
                <a:srgbClr val="7DC387"/>
              </a:buClr>
              <a:buSzPct val="100000"/>
              <a:buFont typeface="Wingdings" panose="05000000000000000000" pitchFamily="2" charset="2"/>
              <a:buChar char="§"/>
              <a:defRPr sz="2200">
                <a:latin typeface="Leelawadee" panose="020B0502040204020203" pitchFamily="34" charset="-34"/>
                <a:cs typeface="Leelawadee" panose="020B0502040204020203" pitchFamily="34" charset="-34"/>
              </a:defRPr>
            </a:lvl2pPr>
            <a:lvl3pPr marL="1258888" indent="-344488">
              <a:lnSpc>
                <a:spcPct val="114000"/>
              </a:lnSpc>
              <a:spcBef>
                <a:spcPts val="600"/>
              </a:spcBef>
              <a:spcAft>
                <a:spcPts val="600"/>
              </a:spcAft>
              <a:buClr>
                <a:srgbClr val="FF0000"/>
              </a:buClr>
              <a:buFont typeface="Bahnschrift" panose="020B0502040204020203" pitchFamily="34" charset="0"/>
              <a:buChar char="–"/>
              <a:defRPr>
                <a:latin typeface="Leelawadee" panose="020B0502040204020203" pitchFamily="34" charset="-34"/>
                <a:cs typeface="Leelawadee" panose="020B0502040204020203" pitchFamily="34" charset="-34"/>
              </a:defRPr>
            </a:lvl3pPr>
            <a:lvl4pPr marL="1708150" indent="-336550">
              <a:lnSpc>
                <a:spcPct val="114000"/>
              </a:lnSpc>
              <a:spcBef>
                <a:spcPts val="600"/>
              </a:spcBef>
              <a:spcAft>
                <a:spcPts val="600"/>
              </a:spcAft>
              <a:buClr>
                <a:srgbClr val="7ECDF2"/>
              </a:buClr>
              <a:defRPr>
                <a:latin typeface="Leelawadee" panose="020B0502040204020203" pitchFamily="34" charset="-34"/>
                <a:cs typeface="Leelawadee" panose="020B0502040204020203" pitchFamily="34" charset="-34"/>
              </a:defRPr>
            </a:lvl4pPr>
            <a:lvl5pPr marL="2155825" indent="-327025">
              <a:lnSpc>
                <a:spcPct val="114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3FBCBB3-E4C7-C987-BAA0-03B7E1B43DA5}"/>
              </a:ext>
            </a:extLst>
          </p:cNvPr>
          <p:cNvSpPr>
            <a:spLocks noGrp="1"/>
          </p:cNvSpPr>
          <p:nvPr>
            <p:ph type="sldNum" sz="quarter" idx="12"/>
          </p:nvPr>
        </p:nvSpPr>
        <p:spPr>
          <a:xfrm>
            <a:off x="4724400" y="6356350"/>
            <a:ext cx="2743200" cy="365125"/>
          </a:xfrm>
        </p:spPr>
        <p:txBody>
          <a:bodyPr/>
          <a:lstStyle>
            <a:lvl1pPr algn="ctr">
              <a:defRPr/>
            </a:lvl1pPr>
          </a:lstStyle>
          <a:p>
            <a:fld id="{416C90DD-8CF0-4AD8-8C87-4D113EF0A4FE}" type="slidenum">
              <a:rPr lang="fr-BE" smtClean="0"/>
              <a:pPr/>
              <a:t>‹#›</a:t>
            </a:fld>
            <a:endParaRPr lang="fr-BE"/>
          </a:p>
        </p:txBody>
      </p:sp>
      <p:pic>
        <p:nvPicPr>
          <p:cNvPr id="8" name="Picture 7" descr="Graphical user interface&#10;&#10;Description automatically generated with medium confidence">
            <a:extLst>
              <a:ext uri="{FF2B5EF4-FFF2-40B4-BE49-F238E27FC236}">
                <a16:creationId xmlns:a16="http://schemas.microsoft.com/office/drawing/2014/main" id="{28D099FE-195D-DF85-081C-8DAD3C7F7F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2952"/>
          <a:stretch/>
        </p:blipFill>
        <p:spPr bwMode="auto">
          <a:xfrm>
            <a:off x="9934183" y="6264212"/>
            <a:ext cx="2005892" cy="549399"/>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ABAEE3D7-903D-8974-0EE9-2E7243B1BF0C}"/>
              </a:ext>
            </a:extLst>
          </p:cNvPr>
          <p:cNvSpPr/>
          <p:nvPr userDrawn="1"/>
        </p:nvSpPr>
        <p:spPr>
          <a:xfrm flipH="1">
            <a:off x="571839" y="-5006"/>
            <a:ext cx="45719" cy="126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83440D4-E64D-B62F-2B9C-98FB05D22C08}"/>
              </a:ext>
            </a:extLst>
          </p:cNvPr>
          <p:cNvSpPr txBox="1"/>
          <p:nvPr userDrawn="1"/>
        </p:nvSpPr>
        <p:spPr>
          <a:xfrm>
            <a:off x="354753" y="6441106"/>
            <a:ext cx="2146041" cy="338554"/>
          </a:xfrm>
          <a:prstGeom prst="rect">
            <a:avLst/>
          </a:prstGeom>
          <a:noFill/>
        </p:spPr>
        <p:txBody>
          <a:bodyPr wrap="square" rtlCol="0">
            <a:spAutoFit/>
          </a:bodyPr>
          <a:lstStyle/>
          <a:p>
            <a:r>
              <a:rPr lang="en-GB" sz="1600" b="1">
                <a:solidFill>
                  <a:schemeClr val="accent2"/>
                </a:solidFill>
                <a:latin typeface="Leelawadee" panose="020B0502040204020203" pitchFamily="34" charset="-34"/>
                <a:cs typeface="Leelawadee" panose="020B0502040204020203" pitchFamily="34" charset="-34"/>
              </a:rPr>
              <a:t>#RuralPact</a:t>
            </a:r>
          </a:p>
        </p:txBody>
      </p:sp>
      <p:pic>
        <p:nvPicPr>
          <p:cNvPr id="9" name="Picture 8" descr="Graphical user interface, application&#10;&#10;Description automatically generated">
            <a:extLst>
              <a:ext uri="{FF2B5EF4-FFF2-40B4-BE49-F238E27FC236}">
                <a16:creationId xmlns:a16="http://schemas.microsoft.com/office/drawing/2014/main" id="{32038E7E-3D5E-F7BC-F0CD-D940384E74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986382" y="0"/>
            <a:ext cx="1159900" cy="1489626"/>
          </a:xfrm>
          <a:prstGeom prst="rect">
            <a:avLst/>
          </a:prstGeom>
        </p:spPr>
      </p:pic>
    </p:spTree>
    <p:extLst>
      <p:ext uri="{BB962C8B-B14F-4D97-AF65-F5344CB8AC3E}">
        <p14:creationId xmlns:p14="http://schemas.microsoft.com/office/powerpoint/2010/main" val="2839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h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E200-C142-292F-46A1-669D242CEBDA}"/>
              </a:ext>
            </a:extLst>
          </p:cNvPr>
          <p:cNvSpPr>
            <a:spLocks noGrp="1"/>
          </p:cNvSpPr>
          <p:nvPr>
            <p:ph type="title" hasCustomPrompt="1"/>
          </p:nvPr>
        </p:nvSpPr>
        <p:spPr>
          <a:xfrm>
            <a:off x="4192215" y="1429287"/>
            <a:ext cx="4294560" cy="973000"/>
          </a:xfrm>
        </p:spPr>
        <p:txBody>
          <a:bodyPr/>
          <a:lstStyle>
            <a:lvl1pPr algn="ctr">
              <a:defRPr b="1">
                <a:solidFill>
                  <a:schemeClr val="tx2">
                    <a:lumMod val="50000"/>
                  </a:schemeClr>
                </a:solidFill>
                <a:latin typeface="Leelawadee" panose="020B0502040204020203" pitchFamily="34" charset="-34"/>
                <a:cs typeface="Leelawadee" panose="020B0502040204020203" pitchFamily="34" charset="-34"/>
              </a:defRPr>
            </a:lvl1pPr>
          </a:lstStyle>
          <a:p>
            <a:r>
              <a:rPr lang="en-US"/>
              <a:t>Thank you!</a:t>
            </a:r>
            <a:endParaRPr lang="en-GB"/>
          </a:p>
        </p:txBody>
      </p:sp>
      <p:sp>
        <p:nvSpPr>
          <p:cNvPr id="3" name="Date Placeholder 2">
            <a:extLst>
              <a:ext uri="{FF2B5EF4-FFF2-40B4-BE49-F238E27FC236}">
                <a16:creationId xmlns:a16="http://schemas.microsoft.com/office/drawing/2014/main" id="{D2046A43-D717-EBC1-9FA8-6567B3FCD35D}"/>
              </a:ext>
            </a:extLst>
          </p:cNvPr>
          <p:cNvSpPr>
            <a:spLocks noGrp="1"/>
          </p:cNvSpPr>
          <p:nvPr>
            <p:ph type="dt" sz="half" idx="10"/>
          </p:nvPr>
        </p:nvSpPr>
        <p:spPr/>
        <p:txBody>
          <a:bodyPr/>
          <a:lstStyle/>
          <a:p>
            <a:fld id="{92714F18-5F8D-498B-B124-FADE0289FDE3}" type="datetimeFigureOut">
              <a:rPr lang="fr-BE" smtClean="0"/>
              <a:t>21-09-23</a:t>
            </a:fld>
            <a:endParaRPr lang="fr-BE"/>
          </a:p>
        </p:txBody>
      </p:sp>
      <p:sp>
        <p:nvSpPr>
          <p:cNvPr id="4" name="Footer Placeholder 3">
            <a:extLst>
              <a:ext uri="{FF2B5EF4-FFF2-40B4-BE49-F238E27FC236}">
                <a16:creationId xmlns:a16="http://schemas.microsoft.com/office/drawing/2014/main" id="{990BCF05-F90D-EC9D-F351-34D47D6F6346}"/>
              </a:ext>
            </a:extLst>
          </p:cNvPr>
          <p:cNvSpPr>
            <a:spLocks noGrp="1"/>
          </p:cNvSpPr>
          <p:nvPr>
            <p:ph type="ftr" sz="quarter" idx="11"/>
          </p:nvPr>
        </p:nvSpPr>
        <p:spPr/>
        <p:txBody>
          <a:bodyPr/>
          <a:lstStyle/>
          <a:p>
            <a:endParaRPr lang="fr-BE"/>
          </a:p>
        </p:txBody>
      </p:sp>
      <p:sp>
        <p:nvSpPr>
          <p:cNvPr id="13" name="ZoneTexte 22">
            <a:extLst>
              <a:ext uri="{FF2B5EF4-FFF2-40B4-BE49-F238E27FC236}">
                <a16:creationId xmlns:a16="http://schemas.microsoft.com/office/drawing/2014/main" id="{5D6051C8-53CA-0444-DE62-41E0D570B361}"/>
              </a:ext>
            </a:extLst>
          </p:cNvPr>
          <p:cNvSpPr txBox="1"/>
          <p:nvPr userDrawn="1"/>
        </p:nvSpPr>
        <p:spPr>
          <a:xfrm>
            <a:off x="3031626" y="4231952"/>
            <a:ext cx="3846954" cy="632488"/>
          </a:xfrm>
          <a:prstGeom prst="rect">
            <a:avLst/>
          </a:prstGeom>
          <a:noFill/>
        </p:spPr>
        <p:txBody>
          <a:bodyPr wrap="square" lIns="0" tIns="0" rIns="0" bIns="0" rtlCol="0">
            <a:noAutofit/>
          </a:bodyPr>
          <a:lstStyle/>
          <a:p>
            <a:pPr>
              <a:lnSpc>
                <a:spcPts val="4580"/>
              </a:lnSpc>
            </a:pPr>
            <a:r>
              <a:rPr lang="fr-BE" sz="1200" b="1">
                <a:solidFill>
                  <a:srgbClr val="3F67A9"/>
                </a:solidFill>
                <a:latin typeface="Leelawadee" panose="020B0502040204020203" pitchFamily="34" charset="-34"/>
                <a:ea typeface="Open Sans" panose="020B0606030504020204" pitchFamily="34" charset="0"/>
                <a:cs typeface="Leelawadee" panose="020B0502040204020203" pitchFamily="34" charset="-34"/>
                <a:hlinkClick r:id="rId2">
                  <a:extLst>
                    <a:ext uri="{A12FA001-AC4F-418D-AE19-62706E023703}">
                      <ahyp:hlinkClr xmlns:ahyp="http://schemas.microsoft.com/office/drawing/2018/hyperlinkcolor" val="tx"/>
                    </a:ext>
                  </a:extLst>
                </a:hlinkClick>
              </a:rPr>
              <a:t>@</a:t>
            </a:r>
            <a:r>
              <a:rPr lang="fr-BE" sz="1200" b="1">
                <a:solidFill>
                  <a:srgbClr val="3F67A9"/>
                </a:solidFill>
                <a:latin typeface="Leelawadee" panose="020B0502040204020203" pitchFamily="34" charset="-34"/>
                <a:ea typeface="Open Sans" panose="020B0606030504020204" pitchFamily="34" charset="0"/>
                <a:cs typeface="Leelawadee" panose="020B0502040204020203" pitchFamily="34" charset="-34"/>
              </a:rPr>
              <a:t>European Rural Pact</a:t>
            </a:r>
          </a:p>
        </p:txBody>
      </p:sp>
      <p:sp>
        <p:nvSpPr>
          <p:cNvPr id="20" name="ZoneTexte 22">
            <a:extLst>
              <a:ext uri="{FF2B5EF4-FFF2-40B4-BE49-F238E27FC236}">
                <a16:creationId xmlns:a16="http://schemas.microsoft.com/office/drawing/2014/main" id="{AC71E535-FA16-779F-B010-6382E1038CF8}"/>
              </a:ext>
            </a:extLst>
          </p:cNvPr>
          <p:cNvSpPr txBox="1"/>
          <p:nvPr userDrawn="1"/>
        </p:nvSpPr>
        <p:spPr>
          <a:xfrm>
            <a:off x="3031626" y="4615325"/>
            <a:ext cx="3846954" cy="632488"/>
          </a:xfrm>
          <a:prstGeom prst="rect">
            <a:avLst/>
          </a:prstGeom>
          <a:noFill/>
        </p:spPr>
        <p:txBody>
          <a:bodyPr wrap="square" lIns="0" tIns="0" rIns="0" bIns="0" rtlCol="0">
            <a:noAutofit/>
          </a:bodyPr>
          <a:lstStyle/>
          <a:p>
            <a:pPr>
              <a:lnSpc>
                <a:spcPts val="4580"/>
              </a:lnSpc>
            </a:pPr>
            <a:r>
              <a:rPr lang="fr-BE" sz="1200" b="1">
                <a:solidFill>
                  <a:srgbClr val="2CA7E0"/>
                </a:solidFill>
                <a:latin typeface="Leelawadee" panose="020B0502040204020203" pitchFamily="34" charset="-34"/>
                <a:ea typeface="Open Sans" panose="020B0606030504020204" pitchFamily="34" charset="0"/>
                <a:cs typeface="Leelawadee" panose="020B0502040204020203" pitchFamily="34" charset="-34"/>
                <a:hlinkClick r:id="rId2">
                  <a:extLst>
                    <a:ext uri="{A12FA001-AC4F-418D-AE19-62706E023703}">
                      <ahyp:hlinkClr xmlns:ahyp="http://schemas.microsoft.com/office/drawing/2018/hyperlinkcolor" val="tx"/>
                    </a:ext>
                  </a:extLst>
                </a:hlinkClick>
              </a:rPr>
              <a:t>@</a:t>
            </a:r>
            <a:r>
              <a:rPr lang="fr-BE" sz="1200" b="1">
                <a:solidFill>
                  <a:srgbClr val="2CA7E0"/>
                </a:solidFill>
                <a:latin typeface="Leelawadee" panose="020B0502040204020203" pitchFamily="34" charset="-34"/>
                <a:ea typeface="Open Sans" panose="020B0606030504020204" pitchFamily="34" charset="0"/>
                <a:cs typeface="Leelawadee" panose="020B0502040204020203" pitchFamily="34" charset="-34"/>
              </a:rPr>
              <a:t>EURuralPact</a:t>
            </a:r>
          </a:p>
        </p:txBody>
      </p:sp>
      <p:sp>
        <p:nvSpPr>
          <p:cNvPr id="22" name="ZoneTexte 22">
            <a:extLst>
              <a:ext uri="{FF2B5EF4-FFF2-40B4-BE49-F238E27FC236}">
                <a16:creationId xmlns:a16="http://schemas.microsoft.com/office/drawing/2014/main" id="{0DB3458E-2019-94F3-FC3B-1EEEEF8C22F1}"/>
              </a:ext>
            </a:extLst>
          </p:cNvPr>
          <p:cNvSpPr txBox="1"/>
          <p:nvPr userDrawn="1"/>
        </p:nvSpPr>
        <p:spPr>
          <a:xfrm>
            <a:off x="3031626" y="5048109"/>
            <a:ext cx="3846954" cy="632488"/>
          </a:xfrm>
          <a:prstGeom prst="rect">
            <a:avLst/>
          </a:prstGeom>
          <a:noFill/>
        </p:spPr>
        <p:txBody>
          <a:bodyPr wrap="square" lIns="0" tIns="0" rIns="0" bIns="0" rtlCol="0">
            <a:noAutofit/>
          </a:bodyPr>
          <a:lstStyle/>
          <a:p>
            <a:pPr>
              <a:lnSpc>
                <a:spcPts val="4580"/>
              </a:lnSpc>
            </a:pPr>
            <a:r>
              <a:rPr lang="fr-BE" sz="1200" b="1">
                <a:solidFill>
                  <a:srgbClr val="007BB6"/>
                </a:solidFill>
                <a:latin typeface="Leelawadee" panose="020B0502040204020203" pitchFamily="34" charset="-34"/>
                <a:ea typeface="Open Sans" panose="020B0606030504020204" pitchFamily="34" charset="0"/>
                <a:cs typeface="Leelawadee" panose="020B0502040204020203" pitchFamily="34" charset="-34"/>
                <a:hlinkClick r:id="rId2">
                  <a:extLst>
                    <a:ext uri="{A12FA001-AC4F-418D-AE19-62706E023703}">
                      <ahyp:hlinkClr xmlns:ahyp="http://schemas.microsoft.com/office/drawing/2018/hyperlinkcolor" val="tx"/>
                    </a:ext>
                  </a:extLst>
                </a:hlinkClick>
              </a:rPr>
              <a:t>@</a:t>
            </a:r>
            <a:r>
              <a:rPr lang="fr-BE" sz="1200" b="1">
                <a:solidFill>
                  <a:srgbClr val="007BB6"/>
                </a:solidFill>
                <a:latin typeface="Leelawadee" panose="020B0502040204020203" pitchFamily="34" charset="-34"/>
                <a:ea typeface="Open Sans" panose="020B0606030504020204" pitchFamily="34" charset="0"/>
                <a:cs typeface="Leelawadee" panose="020B0502040204020203" pitchFamily="34" charset="-34"/>
              </a:rPr>
              <a:t>European Rural Pact</a:t>
            </a:r>
          </a:p>
        </p:txBody>
      </p:sp>
      <p:sp>
        <p:nvSpPr>
          <p:cNvPr id="23" name="ZoneTexte 22">
            <a:extLst>
              <a:ext uri="{FF2B5EF4-FFF2-40B4-BE49-F238E27FC236}">
                <a16:creationId xmlns:a16="http://schemas.microsoft.com/office/drawing/2014/main" id="{9ADF9913-A99D-9EFA-A0B3-74D2DC9778BA}"/>
              </a:ext>
            </a:extLst>
          </p:cNvPr>
          <p:cNvSpPr txBox="1"/>
          <p:nvPr userDrawn="1"/>
        </p:nvSpPr>
        <p:spPr>
          <a:xfrm>
            <a:off x="3031626" y="5436807"/>
            <a:ext cx="3846954" cy="632488"/>
          </a:xfrm>
          <a:prstGeom prst="rect">
            <a:avLst/>
          </a:prstGeom>
          <a:noFill/>
        </p:spPr>
        <p:txBody>
          <a:bodyPr wrap="square" lIns="0" tIns="0" rIns="0" bIns="0" rtlCol="0">
            <a:noAutofit/>
          </a:bodyPr>
          <a:lstStyle/>
          <a:p>
            <a:pPr>
              <a:lnSpc>
                <a:spcPts val="4580"/>
              </a:lnSpc>
            </a:pPr>
            <a:r>
              <a:rPr lang="fr-BE" sz="1200" b="1">
                <a:solidFill>
                  <a:srgbClr val="C92C2B"/>
                </a:solidFill>
                <a:latin typeface="Leelawadee" panose="020B0502040204020203" pitchFamily="34" charset="-34"/>
                <a:ea typeface="Open Sans" panose="020B0606030504020204" pitchFamily="34" charset="0"/>
                <a:cs typeface="Leelawadee" panose="020B0502040204020203" pitchFamily="34" charset="-34"/>
                <a:hlinkClick r:id="rId2">
                  <a:extLst>
                    <a:ext uri="{A12FA001-AC4F-418D-AE19-62706E023703}">
                      <ahyp:hlinkClr xmlns:ahyp="http://schemas.microsoft.com/office/drawing/2018/hyperlinkcolor" val="tx"/>
                    </a:ext>
                  </a:extLst>
                </a:hlinkClick>
              </a:rPr>
              <a:t>@</a:t>
            </a:r>
            <a:r>
              <a:rPr lang="fr-BE" sz="1200" b="1">
                <a:solidFill>
                  <a:srgbClr val="C92C2B"/>
                </a:solidFill>
                <a:latin typeface="Leelawadee" panose="020B0502040204020203" pitchFamily="34" charset="-34"/>
                <a:ea typeface="Open Sans" panose="020B0606030504020204" pitchFamily="34" charset="0"/>
                <a:cs typeface="Leelawadee" panose="020B0502040204020203" pitchFamily="34" charset="-34"/>
              </a:rPr>
              <a:t>EURuralPact</a:t>
            </a:r>
          </a:p>
        </p:txBody>
      </p:sp>
      <p:sp>
        <p:nvSpPr>
          <p:cNvPr id="28" name="ZoneTexte 22">
            <a:extLst>
              <a:ext uri="{FF2B5EF4-FFF2-40B4-BE49-F238E27FC236}">
                <a16:creationId xmlns:a16="http://schemas.microsoft.com/office/drawing/2014/main" id="{2B7BDFE2-EFFC-8224-01EC-44F1016F0C47}"/>
              </a:ext>
            </a:extLst>
          </p:cNvPr>
          <p:cNvSpPr txBox="1"/>
          <p:nvPr userDrawn="1"/>
        </p:nvSpPr>
        <p:spPr>
          <a:xfrm>
            <a:off x="1101371" y="3915708"/>
            <a:ext cx="938418" cy="632488"/>
          </a:xfrm>
          <a:prstGeom prst="rect">
            <a:avLst/>
          </a:prstGeom>
          <a:noFill/>
        </p:spPr>
        <p:txBody>
          <a:bodyPr wrap="square" lIns="0" tIns="0" rIns="0" bIns="0" rtlCol="0">
            <a:noAutofit/>
          </a:bodyPr>
          <a:lstStyle/>
          <a:p>
            <a:pPr>
              <a:lnSpc>
                <a:spcPts val="4580"/>
              </a:lnSpc>
            </a:pPr>
            <a:r>
              <a:rPr lang="fr-BE" sz="1600" b="1">
                <a:solidFill>
                  <a:schemeClr val="tx2">
                    <a:lumMod val="50000"/>
                  </a:schemeClr>
                </a:solidFill>
                <a:latin typeface="Leelawadee" panose="020B0502040204020203" pitchFamily="34" charset="-34"/>
                <a:ea typeface="Open Sans" panose="020B0606030504020204" pitchFamily="34" charset="0"/>
                <a:cs typeface="Leelawadee" panose="020B0502040204020203" pitchFamily="34" charset="-34"/>
              </a:rPr>
              <a:t>Follow us</a:t>
            </a:r>
          </a:p>
        </p:txBody>
      </p:sp>
      <p:sp>
        <p:nvSpPr>
          <p:cNvPr id="42" name="TextBox 41">
            <a:extLst>
              <a:ext uri="{FF2B5EF4-FFF2-40B4-BE49-F238E27FC236}">
                <a16:creationId xmlns:a16="http://schemas.microsoft.com/office/drawing/2014/main" id="{A6FBD275-1870-4C21-9412-BDD0E628D5DA}"/>
              </a:ext>
            </a:extLst>
          </p:cNvPr>
          <p:cNvSpPr txBox="1"/>
          <p:nvPr userDrawn="1"/>
        </p:nvSpPr>
        <p:spPr>
          <a:xfrm>
            <a:off x="2969007" y="4049912"/>
            <a:ext cx="6313714" cy="276999"/>
          </a:xfrm>
          <a:prstGeom prst="rect">
            <a:avLst/>
          </a:prstGeom>
          <a:noFill/>
        </p:spPr>
        <p:txBody>
          <a:bodyPr wrap="square">
            <a:spAutoFit/>
          </a:bodyPr>
          <a:lstStyle/>
          <a:p>
            <a:r>
              <a:rPr lang="en-GB" sz="1200" b="1" kern="1200">
                <a:solidFill>
                  <a:schemeClr val="tx2"/>
                </a:solidFill>
                <a:latin typeface="Leelawadee" panose="020B0502040204020203" pitchFamily="34" charset="-34"/>
                <a:ea typeface="Open Sans" panose="020B0606030504020204" pitchFamily="34" charset="0"/>
                <a:cs typeface="Leelawadee" panose="020B0502040204020203" pitchFamily="34" charset="-34"/>
              </a:rPr>
              <a:t>https://rural-vision.europa.eu/</a:t>
            </a:r>
          </a:p>
        </p:txBody>
      </p:sp>
      <p:pic>
        <p:nvPicPr>
          <p:cNvPr id="44" name="Graphic 43" descr="Internet with solid fill">
            <a:extLst>
              <a:ext uri="{FF2B5EF4-FFF2-40B4-BE49-F238E27FC236}">
                <a16:creationId xmlns:a16="http://schemas.microsoft.com/office/drawing/2014/main" id="{8BEA4980-843B-582D-19EE-4DFBF2793F0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10038" y="3995786"/>
            <a:ext cx="432000" cy="432000"/>
          </a:xfrm>
          <a:prstGeom prst="rect">
            <a:avLst/>
          </a:prstGeom>
        </p:spPr>
      </p:pic>
      <p:sp>
        <p:nvSpPr>
          <p:cNvPr id="48" name="Title 1">
            <a:extLst>
              <a:ext uri="{FF2B5EF4-FFF2-40B4-BE49-F238E27FC236}">
                <a16:creationId xmlns:a16="http://schemas.microsoft.com/office/drawing/2014/main" id="{0BDDFDF9-3DF2-E541-C088-E6D9758E011C}"/>
              </a:ext>
            </a:extLst>
          </p:cNvPr>
          <p:cNvSpPr txBox="1">
            <a:spLocks/>
          </p:cNvSpPr>
          <p:nvPr userDrawn="1"/>
        </p:nvSpPr>
        <p:spPr>
          <a:xfrm>
            <a:off x="3927671" y="2718531"/>
            <a:ext cx="4823648" cy="715826"/>
          </a:xfrm>
          <a:prstGeom prst="roundRect">
            <a:avLst>
              <a:gd name="adj" fmla="val 50000"/>
            </a:avLst>
          </a:prstGeom>
          <a:solidFill>
            <a:schemeClr val="accent1"/>
          </a:solid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spcAft>
                <a:spcPts val="600"/>
              </a:spcAft>
            </a:pPr>
            <a:r>
              <a:rPr lang="en-US" sz="1400" b="1">
                <a:solidFill>
                  <a:schemeClr val="bg1"/>
                </a:solidFill>
                <a:latin typeface="Leelawadee" panose="020B0502040204020203" pitchFamily="34" charset="-34"/>
                <a:cs typeface="Leelawadee" panose="020B0502040204020203" pitchFamily="34" charset="-34"/>
              </a:rPr>
              <a:t>Rural Pact Community – Join us</a:t>
            </a:r>
          </a:p>
          <a:p>
            <a:pPr algn="ctr"/>
            <a:r>
              <a:rPr lang="en-GB" sz="1300" b="0">
                <a:solidFill>
                  <a:schemeClr val="bg1"/>
                </a:solidFill>
                <a:latin typeface="Leelawadee" panose="020B0502040204020203" pitchFamily="34" charset="-34"/>
                <a:cs typeface="Leelawadee" panose="020B0502040204020203" pitchFamily="34" charset="-34"/>
                <a:hlinkClick r:id="rId5">
                  <a:extLst>
                    <a:ext uri="{A12FA001-AC4F-418D-AE19-62706E023703}">
                      <ahyp:hlinkClr xmlns:ahyp="http://schemas.microsoft.com/office/drawing/2018/hyperlinkcolor" val="tx"/>
                    </a:ext>
                  </a:extLst>
                </a:hlinkClick>
              </a:rPr>
              <a:t>https://ec.europa.eu/eusurvey/runner/RuralPact</a:t>
            </a:r>
            <a:r>
              <a:rPr lang="en-GB" sz="1300" b="0">
                <a:solidFill>
                  <a:schemeClr val="bg1"/>
                </a:solidFill>
                <a:latin typeface="Leelawadee" panose="020B0502040204020203" pitchFamily="34" charset="-34"/>
                <a:cs typeface="Leelawadee" panose="020B0502040204020203" pitchFamily="34" charset="-34"/>
              </a:rPr>
              <a:t> </a:t>
            </a:r>
          </a:p>
        </p:txBody>
      </p:sp>
      <p:pic>
        <p:nvPicPr>
          <p:cNvPr id="9" name="Picture 8" descr="Icon&#10;&#10;Description automatically generated">
            <a:extLst>
              <a:ext uri="{FF2B5EF4-FFF2-40B4-BE49-F238E27FC236}">
                <a16:creationId xmlns:a16="http://schemas.microsoft.com/office/drawing/2014/main" id="{EAC16AC7-5A46-5AB9-AFC0-F7CC20786A03}"/>
              </a:ext>
            </a:extLst>
          </p:cNvPr>
          <p:cNvPicPr>
            <a:picLocks noChangeAspect="1"/>
          </p:cNvPicPr>
          <p:nvPr userDrawn="1"/>
        </p:nvPicPr>
        <p:blipFill>
          <a:blip r:embed="rId6" cstate="print">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2538502" y="4403324"/>
            <a:ext cx="393441" cy="393441"/>
          </a:xfrm>
          <a:prstGeom prst="rect">
            <a:avLst/>
          </a:prstGeom>
        </p:spPr>
      </p:pic>
      <p:pic>
        <p:nvPicPr>
          <p:cNvPr id="14" name="Picture 13" descr="Logo, icon&#10;&#10;Description automatically generated">
            <a:extLst>
              <a:ext uri="{FF2B5EF4-FFF2-40B4-BE49-F238E27FC236}">
                <a16:creationId xmlns:a16="http://schemas.microsoft.com/office/drawing/2014/main" id="{2F07DCDB-D825-AEFF-2852-589F9FA829F7}"/>
              </a:ext>
            </a:extLst>
          </p:cNvPr>
          <p:cNvPicPr>
            <a:picLocks noChangeAspect="1"/>
          </p:cNvPicPr>
          <p:nvPr userDrawn="1"/>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2489325" y="4765354"/>
            <a:ext cx="470507" cy="470507"/>
          </a:xfrm>
          <a:prstGeom prst="rect">
            <a:avLst/>
          </a:prstGeom>
        </p:spPr>
      </p:pic>
      <p:pic>
        <p:nvPicPr>
          <p:cNvPr id="24" name="Picture 23" descr="A picture containing text, clipart, vector graphics&#10;&#10;Description automatically generated">
            <a:extLst>
              <a:ext uri="{FF2B5EF4-FFF2-40B4-BE49-F238E27FC236}">
                <a16:creationId xmlns:a16="http://schemas.microsoft.com/office/drawing/2014/main" id="{BCBFB8D3-7256-7C91-1CA6-4E97F9781ACD}"/>
              </a:ext>
            </a:extLst>
          </p:cNvPr>
          <p:cNvPicPr>
            <a:picLocks noChangeAspect="1"/>
          </p:cNvPicPr>
          <p:nvPr userDrawn="1"/>
        </p:nvPicPr>
        <p:blipFill>
          <a:blip r:embed="rId10" cstate="print">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2575942" y="5277704"/>
            <a:ext cx="318559" cy="318205"/>
          </a:xfrm>
          <a:prstGeom prst="rect">
            <a:avLst/>
          </a:prstGeom>
        </p:spPr>
      </p:pic>
      <p:pic>
        <p:nvPicPr>
          <p:cNvPr id="29" name="Picture 28" descr="Icon&#10;&#10;Description automatically generated">
            <a:extLst>
              <a:ext uri="{FF2B5EF4-FFF2-40B4-BE49-F238E27FC236}">
                <a16:creationId xmlns:a16="http://schemas.microsoft.com/office/drawing/2014/main" id="{7E474D67-5C7E-683A-8348-6DE87BF4AB8A}"/>
              </a:ext>
            </a:extLst>
          </p:cNvPr>
          <p:cNvPicPr>
            <a:picLocks noChangeAspect="1"/>
          </p:cNvPicPr>
          <p:nvPr userDrawn="1"/>
        </p:nvPicPr>
        <p:blipFill>
          <a:blip r:embed="rId12" cstate="print">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354221" y="5550973"/>
            <a:ext cx="762000" cy="571500"/>
          </a:xfrm>
          <a:prstGeom prst="rect">
            <a:avLst/>
          </a:prstGeom>
        </p:spPr>
      </p:pic>
      <p:sp>
        <p:nvSpPr>
          <p:cNvPr id="31" name="Rectangle 30">
            <a:extLst>
              <a:ext uri="{FF2B5EF4-FFF2-40B4-BE49-F238E27FC236}">
                <a16:creationId xmlns:a16="http://schemas.microsoft.com/office/drawing/2014/main" id="{4CA486F3-6AF3-41FA-D334-25C248C98220}"/>
              </a:ext>
            </a:extLst>
          </p:cNvPr>
          <p:cNvSpPr/>
          <p:nvPr userDrawn="1"/>
        </p:nvSpPr>
        <p:spPr>
          <a:xfrm flipH="1">
            <a:off x="2248169" y="4011363"/>
            <a:ext cx="36000" cy="205793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 name="Group 17">
            <a:extLst>
              <a:ext uri="{FF2B5EF4-FFF2-40B4-BE49-F238E27FC236}">
                <a16:creationId xmlns:a16="http://schemas.microsoft.com/office/drawing/2014/main" id="{5F70376A-4019-817C-7EF6-F430965E3381}"/>
              </a:ext>
            </a:extLst>
          </p:cNvPr>
          <p:cNvGrpSpPr>
            <a:grpSpLocks noChangeAspect="1"/>
          </p:cNvGrpSpPr>
          <p:nvPr userDrawn="1"/>
        </p:nvGrpSpPr>
        <p:grpSpPr>
          <a:xfrm>
            <a:off x="7551887" y="4102224"/>
            <a:ext cx="4333894" cy="2408028"/>
            <a:chOff x="499047" y="224753"/>
            <a:chExt cx="2038378" cy="1132578"/>
          </a:xfrm>
        </p:grpSpPr>
        <p:pic>
          <p:nvPicPr>
            <p:cNvPr id="19" name="Picture 18" descr="A picture containing text, vector graphics&#10;&#10;Description automatically generated">
              <a:extLst>
                <a:ext uri="{FF2B5EF4-FFF2-40B4-BE49-F238E27FC236}">
                  <a16:creationId xmlns:a16="http://schemas.microsoft.com/office/drawing/2014/main" id="{28FA7593-7CA0-FF14-11A8-52D65823563F}"/>
                </a:ext>
              </a:extLst>
            </p:cNvPr>
            <p:cNvPicPr>
              <a:picLocks noChangeAspect="1"/>
            </p:cNvPicPr>
            <p:nvPr userDrawn="1"/>
          </p:nvPicPr>
          <p:blipFill>
            <a:blip r:embed="rId14">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E28888E1-A128-7C54-E0F1-979B335E4018}"/>
                </a:ext>
              </a:extLst>
            </p:cNvPr>
            <p:cNvPicPr>
              <a:picLocks noChangeAspect="1"/>
            </p:cNvPicPr>
            <p:nvPr userDrawn="1"/>
          </p:nvPicPr>
          <p:blipFill>
            <a:blip r:embed="rId15">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25" name="Picture 24" descr="A picture containing doll, toy, vector graphics&#10;&#10;Description automatically generated">
              <a:extLst>
                <a:ext uri="{FF2B5EF4-FFF2-40B4-BE49-F238E27FC236}">
                  <a16:creationId xmlns:a16="http://schemas.microsoft.com/office/drawing/2014/main" id="{D0079AEF-30F8-5664-A726-7E09864530E2}"/>
                </a:ext>
              </a:extLst>
            </p:cNvPr>
            <p:cNvPicPr>
              <a:picLocks noChangeAspect="1"/>
            </p:cNvPicPr>
            <p:nvPr userDrawn="1"/>
          </p:nvPicPr>
          <p:blipFill>
            <a:blip r:embed="rId16">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27" name="Picture 26" descr="A picture containing toy, vector graphics, doll&#10;&#10;Description automatically generated">
              <a:extLst>
                <a:ext uri="{FF2B5EF4-FFF2-40B4-BE49-F238E27FC236}">
                  <a16:creationId xmlns:a16="http://schemas.microsoft.com/office/drawing/2014/main" id="{25A61D1D-1843-A1EE-3306-7C439BE882B8}"/>
                </a:ext>
              </a:extLst>
            </p:cNvPr>
            <p:cNvPicPr>
              <a:picLocks noChangeAspect="1"/>
            </p:cNvPicPr>
            <p:nvPr userDrawn="1"/>
          </p:nvPicPr>
          <p:blipFill>
            <a:blip r:embed="rId17">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30" name="Picture 29">
            <a:extLst>
              <a:ext uri="{FF2B5EF4-FFF2-40B4-BE49-F238E27FC236}">
                <a16:creationId xmlns:a16="http://schemas.microsoft.com/office/drawing/2014/main" id="{ED6E2EB9-E9EB-111B-DE32-B32A233BA74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r="9149" b="15994"/>
          <a:stretch/>
        </p:blipFill>
        <p:spPr>
          <a:xfrm>
            <a:off x="4781550" y="6069295"/>
            <a:ext cx="7410450" cy="788706"/>
          </a:xfrm>
          <a:prstGeom prst="rect">
            <a:avLst/>
          </a:prstGeom>
        </p:spPr>
      </p:pic>
      <p:pic>
        <p:nvPicPr>
          <p:cNvPr id="33" name="Picture 32" descr="Graphical user interface, text&#10;&#10;Description automatically generated">
            <a:extLst>
              <a:ext uri="{FF2B5EF4-FFF2-40B4-BE49-F238E27FC236}">
                <a16:creationId xmlns:a16="http://schemas.microsoft.com/office/drawing/2014/main" id="{0E4E2C84-BB66-E517-2CEE-3F75565BF77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32070" y="6324478"/>
            <a:ext cx="2042453" cy="428497"/>
          </a:xfrm>
          <a:prstGeom prst="rect">
            <a:avLst/>
          </a:prstGeom>
        </p:spPr>
      </p:pic>
      <p:pic>
        <p:nvPicPr>
          <p:cNvPr id="34" name="Picture 33">
            <a:extLst>
              <a:ext uri="{FF2B5EF4-FFF2-40B4-BE49-F238E27FC236}">
                <a16:creationId xmlns:a16="http://schemas.microsoft.com/office/drawing/2014/main" id="{520919D6-1EBF-DAA8-C4D3-95F7B7F3072B}"/>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F84EDCD2-C0DA-E6D0-C478-1BB6EA861C1E}"/>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sp>
        <p:nvSpPr>
          <p:cNvPr id="36" name="Rectangle 35">
            <a:extLst>
              <a:ext uri="{FF2B5EF4-FFF2-40B4-BE49-F238E27FC236}">
                <a16:creationId xmlns:a16="http://schemas.microsoft.com/office/drawing/2014/main" id="{905828C9-3D56-28A9-397E-CDBF04F275E9}"/>
              </a:ext>
            </a:extLst>
          </p:cNvPr>
          <p:cNvSpPr/>
          <p:nvPr userDrawn="1"/>
        </p:nvSpPr>
        <p:spPr>
          <a:xfrm flipH="1">
            <a:off x="949856" y="3995805"/>
            <a:ext cx="1332000" cy="36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77101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A98-1A27-6CBB-30EB-B505A230511B}"/>
              </a:ext>
            </a:extLst>
          </p:cNvPr>
          <p:cNvSpPr>
            <a:spLocks noGrp="1"/>
          </p:cNvSpPr>
          <p:nvPr>
            <p:ph type="ctrTitle"/>
          </p:nvPr>
        </p:nvSpPr>
        <p:spPr>
          <a:xfrm>
            <a:off x="1179880" y="1921060"/>
            <a:ext cx="9037762" cy="962846"/>
          </a:xfrm>
        </p:spPr>
        <p:txBody>
          <a:bodyPr anchor="t">
            <a:normAutofit/>
          </a:bodyPr>
          <a:lstStyle>
            <a:lvl1pPr algn="l">
              <a:defRPr sz="3600" b="1">
                <a:solidFill>
                  <a:schemeClr val="tx2">
                    <a:lumMod val="75000"/>
                  </a:schemeClr>
                </a:solidFill>
                <a:latin typeface="Leelawadee" panose="020B0502040204020203" pitchFamily="34" charset="-34"/>
                <a:cs typeface="Leelawadee" panose="020B0502040204020203" pitchFamily="34" charset="-34"/>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E781E0C1-7D4E-C4D2-A99A-5CA97B5F9558}"/>
              </a:ext>
            </a:extLst>
          </p:cNvPr>
          <p:cNvSpPr txBox="1">
            <a:spLocks/>
          </p:cNvSpPr>
          <p:nvPr userDrawn="1"/>
        </p:nvSpPr>
        <p:spPr>
          <a:xfrm>
            <a:off x="1008935" y="5024818"/>
            <a:ext cx="9632302" cy="13296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Bahnschrif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solidFill>
                <a:schemeClr val="bg2">
                  <a:lumMod val="50000"/>
                </a:schemeClr>
              </a:solidFill>
            </a:endParaRPr>
          </a:p>
        </p:txBody>
      </p:sp>
      <p:grpSp>
        <p:nvGrpSpPr>
          <p:cNvPr id="39" name="Group 38">
            <a:extLst>
              <a:ext uri="{FF2B5EF4-FFF2-40B4-BE49-F238E27FC236}">
                <a16:creationId xmlns:a16="http://schemas.microsoft.com/office/drawing/2014/main" id="{B6EF6DCE-212B-C3CB-FCFD-8E08E84C8EA8}"/>
              </a:ext>
            </a:extLst>
          </p:cNvPr>
          <p:cNvGrpSpPr>
            <a:grpSpLocks noChangeAspect="1"/>
          </p:cNvGrpSpPr>
          <p:nvPr userDrawn="1"/>
        </p:nvGrpSpPr>
        <p:grpSpPr>
          <a:xfrm>
            <a:off x="8470198" y="4148241"/>
            <a:ext cx="3476058" cy="1931391"/>
            <a:chOff x="499047" y="224753"/>
            <a:chExt cx="2038378" cy="1132578"/>
          </a:xfrm>
        </p:grpSpPr>
        <p:pic>
          <p:nvPicPr>
            <p:cNvPr id="40" name="Picture 39" descr="A picture containing text, vector graphics&#10;&#10;Description automatically generated">
              <a:extLst>
                <a:ext uri="{FF2B5EF4-FFF2-40B4-BE49-F238E27FC236}">
                  <a16:creationId xmlns:a16="http://schemas.microsoft.com/office/drawing/2014/main" id="{8A91524D-A798-6422-5E03-26FEEAEFCC49}"/>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BDE84EDC-74C1-73DF-00FF-8FC17286EBA1}"/>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42" name="Picture 41" descr="A picture containing doll, toy, vector graphics&#10;&#10;Description automatically generated">
              <a:extLst>
                <a:ext uri="{FF2B5EF4-FFF2-40B4-BE49-F238E27FC236}">
                  <a16:creationId xmlns:a16="http://schemas.microsoft.com/office/drawing/2014/main" id="{3468399F-0324-B74E-C3E9-6B66AC4DDE3C}"/>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43" name="Picture 42" descr="A picture containing toy, vector graphics, doll&#10;&#10;Description automatically generated">
              <a:extLst>
                <a:ext uri="{FF2B5EF4-FFF2-40B4-BE49-F238E27FC236}">
                  <a16:creationId xmlns:a16="http://schemas.microsoft.com/office/drawing/2014/main" id="{DF0B5474-1177-B38E-BC83-287377095ABA}"/>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44" name="Picture 43">
            <a:extLst>
              <a:ext uri="{FF2B5EF4-FFF2-40B4-BE49-F238E27FC236}">
                <a16:creationId xmlns:a16="http://schemas.microsoft.com/office/drawing/2014/main" id="{C2965432-E15B-03BD-627A-FF3E3BC53A3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sp>
        <p:nvSpPr>
          <p:cNvPr id="56" name="Rectangle 55">
            <a:extLst>
              <a:ext uri="{FF2B5EF4-FFF2-40B4-BE49-F238E27FC236}">
                <a16:creationId xmlns:a16="http://schemas.microsoft.com/office/drawing/2014/main" id="{4DD3CD07-5179-C45A-D5A6-FBB1B863CA80}"/>
              </a:ext>
            </a:extLst>
          </p:cNvPr>
          <p:cNvSpPr/>
          <p:nvPr userDrawn="1"/>
        </p:nvSpPr>
        <p:spPr>
          <a:xfrm>
            <a:off x="860590" y="4176235"/>
            <a:ext cx="36000" cy="1409700"/>
          </a:xfrm>
          <a:prstGeom prst="rect">
            <a:avLst/>
          </a:prstGeom>
          <a:solidFill>
            <a:schemeClr val="accent6"/>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pic>
        <p:nvPicPr>
          <p:cNvPr id="6" name="Picture 5" descr="Graphical user interface, application&#10;&#10;Description automatically generated">
            <a:extLst>
              <a:ext uri="{FF2B5EF4-FFF2-40B4-BE49-F238E27FC236}">
                <a16:creationId xmlns:a16="http://schemas.microsoft.com/office/drawing/2014/main" id="{C6F00351-9C3E-2619-EA53-E9DB8930212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6C74C74B-F073-07D5-FC92-B959715B384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40993" y="6289910"/>
            <a:ext cx="2042453" cy="428497"/>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3F8649A-05F3-F3E9-7FE1-12A11D576247}"/>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backgroundRemoval t="2750" b="24800" l="71" r="99859">
                        <a14:foregroundMark x1="1132" y1="13600" x2="4031" y2="20800"/>
                        <a14:foregroundMark x1="4031" y1="20800" x2="8274" y2="15250"/>
                        <a14:foregroundMark x1="8274" y1="15250" x2="8557" y2="15100"/>
                        <a14:foregroundMark x1="3465" y1="15100" x2="3465" y2="15100"/>
                        <a14:foregroundMark x1="141" y1="15600" x2="141" y2="15600"/>
                        <a14:foregroundMark x1="91867" y1="9450" x2="91867" y2="9450"/>
                        <a14:foregroundMark x1="94979" y1="9600" x2="99859" y2="11250"/>
                        <a14:foregroundMark x1="99364" y1="20600" x2="96535" y2="13600"/>
                        <a14:foregroundMark x1="96535" y1="13600" x2="54031" y2="11850"/>
                        <a14:foregroundMark x1="54031" y1="11850" x2="52051" y2="16250"/>
                        <a14:foregroundMark x1="53748" y1="16600" x2="57426" y2="10950"/>
                        <a14:foregroundMark x1="57426" y1="10950" x2="58628" y2="14450"/>
                        <a14:foregroundMark x1="59901" y1="15250" x2="60820" y2="13600"/>
                        <a14:foregroundMark x1="61315" y1="13100" x2="61103" y2="13100"/>
                        <a14:foregroundMark x1="54738" y1="14000" x2="54950" y2="14300"/>
                        <a14:foregroundMark x1="54455" y1="14050" x2="56153" y2="13850"/>
                        <a14:foregroundMark x1="57709" y1="13350" x2="68034" y2="11300"/>
                        <a14:foregroundMark x1="68034" y1="11300" x2="69024" y2="11500"/>
                        <a14:foregroundMark x1="69378" y1="11850" x2="79066" y2="11050"/>
                        <a14:foregroundMark x1="79066" y1="11050" x2="84795" y2="12950"/>
                        <a14:foregroundMark x1="84795" y1="12950" x2="87553" y2="11200"/>
                        <a14:foregroundMark x1="89958" y1="11050" x2="90099" y2="9700"/>
                        <a14:foregroundMark x1="91796" y1="11450" x2="95332" y2="10500"/>
                        <a14:foregroundMark x1="97171" y1="13350" x2="99717" y2="12550"/>
                        <a14:foregroundMark x1="99646" y1="12250" x2="96252" y2="12950"/>
                        <a14:foregroundMark x1="96888" y1="10750" x2="78006" y2="9700"/>
                        <a14:foregroundMark x1="78006" y1="9700" x2="73409" y2="13050"/>
                        <a14:foregroundMark x1="73409" y1="13050" x2="69236" y2="12400"/>
                        <a14:foregroundMark x1="67963" y1="11700" x2="73479" y2="11200"/>
                        <a14:foregroundMark x1="75743" y1="9700" x2="78925" y2="11050"/>
                      </a14:backgroundRemoval>
                    </a14:imgEffect>
                  </a14:imgLayer>
                </a14:imgProps>
              </a:ext>
              <a:ext uri="{28A0092B-C50C-407E-A947-70E740481C1C}">
                <a14:useLocalDpi xmlns:a14="http://schemas.microsoft.com/office/drawing/2010/main" val="0"/>
              </a:ext>
            </a:extLst>
          </a:blip>
          <a:srcRect b="72422"/>
          <a:stretch/>
        </p:blipFill>
        <p:spPr>
          <a:xfrm>
            <a:off x="0" y="5530364"/>
            <a:ext cx="12192000" cy="1546532"/>
          </a:xfrm>
          <a:prstGeom prst="rect">
            <a:avLst/>
          </a:prstGeom>
        </p:spPr>
      </p:pic>
      <p:sp>
        <p:nvSpPr>
          <p:cNvPr id="21" name="TextBox 20">
            <a:extLst>
              <a:ext uri="{FF2B5EF4-FFF2-40B4-BE49-F238E27FC236}">
                <a16:creationId xmlns:a16="http://schemas.microsoft.com/office/drawing/2014/main" id="{667F8071-B867-8832-E213-FF55FE0287A0}"/>
              </a:ext>
            </a:extLst>
          </p:cNvPr>
          <p:cNvSpPr txBox="1"/>
          <p:nvPr userDrawn="1"/>
        </p:nvSpPr>
        <p:spPr>
          <a:xfrm>
            <a:off x="0" y="5888586"/>
            <a:ext cx="2146041" cy="338554"/>
          </a:xfrm>
          <a:prstGeom prst="rect">
            <a:avLst/>
          </a:prstGeom>
          <a:noFill/>
        </p:spPr>
        <p:txBody>
          <a:bodyPr wrap="square" rtlCol="0">
            <a:spAutoFit/>
          </a:bodyPr>
          <a:lstStyle/>
          <a:p>
            <a:r>
              <a:rPr lang="en-GB" sz="1600" b="1" dirty="0">
                <a:solidFill>
                  <a:schemeClr val="accent5"/>
                </a:solidFill>
                <a:latin typeface="Leelawadee" panose="020B0502040204020203" pitchFamily="34" charset="-34"/>
                <a:cs typeface="Leelawadee" panose="020B0502040204020203" pitchFamily="34" charset="-34"/>
              </a:rPr>
              <a:t>#RuralPact</a:t>
            </a:r>
          </a:p>
        </p:txBody>
      </p:sp>
    </p:spTree>
    <p:extLst>
      <p:ext uri="{BB962C8B-B14F-4D97-AF65-F5344CB8AC3E}">
        <p14:creationId xmlns:p14="http://schemas.microsoft.com/office/powerpoint/2010/main" val="287304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7237-69E5-2A3A-AD8C-32CD0D93B1B4}"/>
              </a:ext>
            </a:extLst>
          </p:cNvPr>
          <p:cNvSpPr>
            <a:spLocks noGrp="1"/>
          </p:cNvSpPr>
          <p:nvPr>
            <p:ph type="title"/>
          </p:nvPr>
        </p:nvSpPr>
        <p:spPr>
          <a:xfrm>
            <a:off x="838201" y="136525"/>
            <a:ext cx="9927538" cy="1201259"/>
          </a:xfrm>
        </p:spPr>
        <p:txBody>
          <a:bodyPr>
            <a:normAutofit/>
          </a:bodyPr>
          <a:lstStyle>
            <a:lvl1pPr>
              <a:defRPr sz="3600" b="1">
                <a:solidFill>
                  <a:schemeClr val="tx2">
                    <a:lumMod val="50000"/>
                  </a:schemeClr>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26E4DA-6A8E-2697-C151-5A3987B47A90}"/>
              </a:ext>
            </a:extLst>
          </p:cNvPr>
          <p:cNvSpPr>
            <a:spLocks noGrp="1"/>
          </p:cNvSpPr>
          <p:nvPr>
            <p:ph idx="1"/>
          </p:nvPr>
        </p:nvSpPr>
        <p:spPr>
          <a:xfrm>
            <a:off x="838200" y="1576874"/>
            <a:ext cx="10515600" cy="4600090"/>
          </a:xfrm>
        </p:spPr>
        <p:txBody>
          <a:bodyPr/>
          <a:lstStyle>
            <a:lvl1pPr marL="447675" indent="-447675">
              <a:lnSpc>
                <a:spcPct val="114000"/>
              </a:lnSpc>
              <a:spcBef>
                <a:spcPts val="600"/>
              </a:spcBef>
              <a:spcAft>
                <a:spcPts val="600"/>
              </a:spcAft>
              <a:buClr>
                <a:srgbClr val="F2CA20"/>
              </a:buClr>
              <a:buSzPct val="75000"/>
              <a:buFont typeface="Arial" panose="020B0604020202020204" pitchFamily="34" charset="0"/>
              <a:buChar char="►"/>
              <a:defRPr sz="2400">
                <a:latin typeface="Leelawadee" panose="020B0502040204020203" pitchFamily="34" charset="-34"/>
                <a:cs typeface="Leelawadee" panose="020B0502040204020203" pitchFamily="34" charset="-34"/>
              </a:defRPr>
            </a:lvl1pPr>
            <a:lvl2pPr marL="801688" indent="-344488">
              <a:lnSpc>
                <a:spcPct val="114000"/>
              </a:lnSpc>
              <a:spcBef>
                <a:spcPts val="600"/>
              </a:spcBef>
              <a:spcAft>
                <a:spcPts val="600"/>
              </a:spcAft>
              <a:buClr>
                <a:srgbClr val="7DC387"/>
              </a:buClr>
              <a:buSzPct val="100000"/>
              <a:buFont typeface="Wingdings" panose="05000000000000000000" pitchFamily="2" charset="2"/>
              <a:buChar char="§"/>
              <a:defRPr sz="2200">
                <a:latin typeface="Leelawadee" panose="020B0502040204020203" pitchFamily="34" charset="-34"/>
                <a:cs typeface="Leelawadee" panose="020B0502040204020203" pitchFamily="34" charset="-34"/>
              </a:defRPr>
            </a:lvl2pPr>
            <a:lvl3pPr marL="1258888" indent="-344488">
              <a:lnSpc>
                <a:spcPct val="114000"/>
              </a:lnSpc>
              <a:spcBef>
                <a:spcPts val="600"/>
              </a:spcBef>
              <a:spcAft>
                <a:spcPts val="600"/>
              </a:spcAft>
              <a:buClr>
                <a:srgbClr val="FF0000"/>
              </a:buClr>
              <a:buFont typeface="Bahnschrift" panose="020B0502040204020203" pitchFamily="34" charset="0"/>
              <a:buChar char="–"/>
              <a:defRPr>
                <a:latin typeface="Leelawadee" panose="020B0502040204020203" pitchFamily="34" charset="-34"/>
                <a:cs typeface="Leelawadee" panose="020B0502040204020203" pitchFamily="34" charset="-34"/>
              </a:defRPr>
            </a:lvl3pPr>
            <a:lvl4pPr marL="1708150" indent="-336550">
              <a:lnSpc>
                <a:spcPct val="114000"/>
              </a:lnSpc>
              <a:spcBef>
                <a:spcPts val="600"/>
              </a:spcBef>
              <a:spcAft>
                <a:spcPts val="600"/>
              </a:spcAft>
              <a:buClr>
                <a:srgbClr val="7ECDF2"/>
              </a:buClr>
              <a:defRPr>
                <a:latin typeface="Leelawadee" panose="020B0502040204020203" pitchFamily="34" charset="-34"/>
                <a:cs typeface="Leelawadee" panose="020B0502040204020203" pitchFamily="34" charset="-34"/>
              </a:defRPr>
            </a:lvl4pPr>
            <a:lvl5pPr marL="2155825" indent="-327025">
              <a:lnSpc>
                <a:spcPct val="114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3FBCBB3-E4C7-C987-BAA0-03B7E1B43DA5}"/>
              </a:ext>
            </a:extLst>
          </p:cNvPr>
          <p:cNvSpPr>
            <a:spLocks noGrp="1"/>
          </p:cNvSpPr>
          <p:nvPr>
            <p:ph type="sldNum" sz="quarter" idx="12"/>
          </p:nvPr>
        </p:nvSpPr>
        <p:spPr>
          <a:xfrm>
            <a:off x="4724400" y="6356350"/>
            <a:ext cx="2743200" cy="365125"/>
          </a:xfrm>
        </p:spPr>
        <p:txBody>
          <a:bodyPr/>
          <a:lstStyle>
            <a:lvl1pPr algn="ctr">
              <a:defRPr/>
            </a:lvl1pPr>
          </a:lstStyle>
          <a:p>
            <a:fld id="{416C90DD-8CF0-4AD8-8C87-4D113EF0A4FE}" type="slidenum">
              <a:rPr lang="fr-BE" smtClean="0"/>
              <a:pPr/>
              <a:t>‹#›</a:t>
            </a:fld>
            <a:endParaRPr lang="fr-BE"/>
          </a:p>
        </p:txBody>
      </p:sp>
      <p:pic>
        <p:nvPicPr>
          <p:cNvPr id="8" name="Picture 7" descr="Graphical user interface&#10;&#10;Description automatically generated with medium confidence">
            <a:extLst>
              <a:ext uri="{FF2B5EF4-FFF2-40B4-BE49-F238E27FC236}">
                <a16:creationId xmlns:a16="http://schemas.microsoft.com/office/drawing/2014/main" id="{28D099FE-195D-DF85-081C-8DAD3C7F7F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2952"/>
          <a:stretch/>
        </p:blipFill>
        <p:spPr bwMode="auto">
          <a:xfrm>
            <a:off x="10765739" y="6491969"/>
            <a:ext cx="1174336" cy="321642"/>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ABAEE3D7-903D-8974-0EE9-2E7243B1BF0C}"/>
              </a:ext>
            </a:extLst>
          </p:cNvPr>
          <p:cNvSpPr/>
          <p:nvPr userDrawn="1"/>
        </p:nvSpPr>
        <p:spPr>
          <a:xfrm flipH="1">
            <a:off x="571839" y="-5006"/>
            <a:ext cx="45719" cy="1260000"/>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83440D4-E64D-B62F-2B9C-98FB05D22C08}"/>
              </a:ext>
            </a:extLst>
          </p:cNvPr>
          <p:cNvSpPr txBox="1"/>
          <p:nvPr userDrawn="1"/>
        </p:nvSpPr>
        <p:spPr>
          <a:xfrm>
            <a:off x="354753" y="6441106"/>
            <a:ext cx="2146041" cy="338554"/>
          </a:xfrm>
          <a:prstGeom prst="rect">
            <a:avLst/>
          </a:prstGeom>
          <a:noFill/>
        </p:spPr>
        <p:txBody>
          <a:bodyPr wrap="square" rtlCol="0">
            <a:spAutoFit/>
          </a:bodyPr>
          <a:lstStyle/>
          <a:p>
            <a:r>
              <a:rPr lang="en-GB" sz="1600" b="1" dirty="0">
                <a:solidFill>
                  <a:schemeClr val="accent5"/>
                </a:solidFill>
                <a:latin typeface="Leelawadee" panose="020B0502040204020203" pitchFamily="34" charset="-34"/>
                <a:cs typeface="Leelawadee" panose="020B0502040204020203" pitchFamily="34" charset="-34"/>
              </a:rPr>
              <a:t>#RuralPact</a:t>
            </a:r>
          </a:p>
        </p:txBody>
      </p:sp>
      <p:pic>
        <p:nvPicPr>
          <p:cNvPr id="9" name="Picture 8" descr="Graphical user interface, application&#10;&#10;Description automatically generated">
            <a:extLst>
              <a:ext uri="{FF2B5EF4-FFF2-40B4-BE49-F238E27FC236}">
                <a16:creationId xmlns:a16="http://schemas.microsoft.com/office/drawing/2014/main" id="{32038E7E-3D5E-F7BC-F0CD-D940384E74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986382" y="0"/>
            <a:ext cx="1159900" cy="1489626"/>
          </a:xfrm>
          <a:prstGeom prst="rect">
            <a:avLst/>
          </a:prstGeom>
        </p:spPr>
      </p:pic>
    </p:spTree>
    <p:extLst>
      <p:ext uri="{BB962C8B-B14F-4D97-AF65-F5344CB8AC3E}">
        <p14:creationId xmlns:p14="http://schemas.microsoft.com/office/powerpoint/2010/main" val="57440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h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E200-C142-292F-46A1-669D242CEBDA}"/>
              </a:ext>
            </a:extLst>
          </p:cNvPr>
          <p:cNvSpPr>
            <a:spLocks noGrp="1"/>
          </p:cNvSpPr>
          <p:nvPr>
            <p:ph type="title" hasCustomPrompt="1"/>
          </p:nvPr>
        </p:nvSpPr>
        <p:spPr>
          <a:xfrm>
            <a:off x="4011909" y="1382535"/>
            <a:ext cx="4294560" cy="973000"/>
          </a:xfrm>
        </p:spPr>
        <p:txBody>
          <a:bodyPr/>
          <a:lstStyle>
            <a:lvl1pPr algn="ctr">
              <a:defRPr b="1">
                <a:solidFill>
                  <a:schemeClr val="tx2">
                    <a:lumMod val="50000"/>
                  </a:schemeClr>
                </a:solidFill>
                <a:latin typeface="Leelawadee" panose="020B0502040204020203" pitchFamily="34" charset="-34"/>
                <a:cs typeface="Leelawadee" panose="020B0502040204020203" pitchFamily="34" charset="-34"/>
              </a:defRPr>
            </a:lvl1pPr>
          </a:lstStyle>
          <a:p>
            <a:r>
              <a:rPr lang="en-US"/>
              <a:t>Thank you!</a:t>
            </a:r>
            <a:endParaRPr lang="en-GB"/>
          </a:p>
        </p:txBody>
      </p:sp>
      <p:sp>
        <p:nvSpPr>
          <p:cNvPr id="48" name="Title 1">
            <a:extLst>
              <a:ext uri="{FF2B5EF4-FFF2-40B4-BE49-F238E27FC236}">
                <a16:creationId xmlns:a16="http://schemas.microsoft.com/office/drawing/2014/main" id="{0BDDFDF9-3DF2-E541-C088-E6D9758E011C}"/>
              </a:ext>
            </a:extLst>
          </p:cNvPr>
          <p:cNvSpPr txBox="1">
            <a:spLocks/>
          </p:cNvSpPr>
          <p:nvPr userDrawn="1"/>
        </p:nvSpPr>
        <p:spPr>
          <a:xfrm>
            <a:off x="3747365" y="2554043"/>
            <a:ext cx="4823648" cy="715826"/>
          </a:xfrm>
          <a:prstGeom prst="roundRect">
            <a:avLst>
              <a:gd name="adj" fmla="val 50000"/>
            </a:avLst>
          </a:prstGeom>
          <a:solidFill>
            <a:schemeClr val="accent5"/>
          </a:solid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spcAft>
                <a:spcPts val="600"/>
              </a:spcAft>
            </a:pPr>
            <a:r>
              <a:rPr lang="en-US" sz="1400" b="1">
                <a:solidFill>
                  <a:schemeClr val="bg1"/>
                </a:solidFill>
                <a:latin typeface="Leelawadee" panose="020B0502040204020203" pitchFamily="34" charset="-34"/>
                <a:cs typeface="Leelawadee" panose="020B0502040204020203" pitchFamily="34" charset="-34"/>
              </a:rPr>
              <a:t>Rural Pact Community – Join us</a:t>
            </a:r>
          </a:p>
          <a:p>
            <a:pPr algn="ctr"/>
            <a:r>
              <a:rPr lang="en-GB" sz="1300" b="0">
                <a:solidFill>
                  <a:schemeClr val="bg1"/>
                </a:solidFill>
                <a:latin typeface="Leelawadee" panose="020B0502040204020203" pitchFamily="34" charset="-34"/>
                <a:cs typeface="Leelawadee" panose="020B0502040204020203" pitchFamily="34" charset="-34"/>
                <a:hlinkClick r:id="rId2">
                  <a:extLst>
                    <a:ext uri="{A12FA001-AC4F-418D-AE19-62706E023703}">
                      <ahyp:hlinkClr xmlns:ahyp="http://schemas.microsoft.com/office/drawing/2018/hyperlinkcolor" val="tx"/>
                    </a:ext>
                  </a:extLst>
                </a:hlinkClick>
              </a:rPr>
              <a:t>https://ec.europa.eu/eusurvey/runner/RuralPact</a:t>
            </a:r>
            <a:r>
              <a:rPr lang="en-GB" sz="1300" b="0">
                <a:solidFill>
                  <a:schemeClr val="bg1"/>
                </a:solidFill>
                <a:latin typeface="Leelawadee" panose="020B0502040204020203" pitchFamily="34" charset="-34"/>
                <a:cs typeface="Leelawadee" panose="020B0502040204020203" pitchFamily="34" charset="-34"/>
              </a:rPr>
              <a:t> </a:t>
            </a:r>
          </a:p>
        </p:txBody>
      </p:sp>
      <p:grpSp>
        <p:nvGrpSpPr>
          <p:cNvPr id="18" name="Group 17">
            <a:extLst>
              <a:ext uri="{FF2B5EF4-FFF2-40B4-BE49-F238E27FC236}">
                <a16:creationId xmlns:a16="http://schemas.microsoft.com/office/drawing/2014/main" id="{5F70376A-4019-817C-7EF6-F430965E3381}"/>
              </a:ext>
            </a:extLst>
          </p:cNvPr>
          <p:cNvGrpSpPr>
            <a:grpSpLocks noChangeAspect="1"/>
          </p:cNvGrpSpPr>
          <p:nvPr userDrawn="1"/>
        </p:nvGrpSpPr>
        <p:grpSpPr>
          <a:xfrm>
            <a:off x="8241154" y="4800599"/>
            <a:ext cx="3708994" cy="2060817"/>
            <a:chOff x="499047" y="224753"/>
            <a:chExt cx="2038378" cy="1132578"/>
          </a:xfrm>
        </p:grpSpPr>
        <p:pic>
          <p:nvPicPr>
            <p:cNvPr id="19" name="Picture 18" descr="A picture containing text, vector graphics&#10;&#10;Description automatically generated">
              <a:extLst>
                <a:ext uri="{FF2B5EF4-FFF2-40B4-BE49-F238E27FC236}">
                  <a16:creationId xmlns:a16="http://schemas.microsoft.com/office/drawing/2014/main" id="{28FA7593-7CA0-FF14-11A8-52D65823563F}"/>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E28888E1-A128-7C54-E0F1-979B335E4018}"/>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25" name="Picture 24" descr="A picture containing doll, toy, vector graphics&#10;&#10;Description automatically generated">
              <a:extLst>
                <a:ext uri="{FF2B5EF4-FFF2-40B4-BE49-F238E27FC236}">
                  <a16:creationId xmlns:a16="http://schemas.microsoft.com/office/drawing/2014/main" id="{D0079AEF-30F8-5664-A726-7E09864530E2}"/>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27" name="Picture 26" descr="A picture containing toy, vector graphics, doll&#10;&#10;Description automatically generated">
              <a:extLst>
                <a:ext uri="{FF2B5EF4-FFF2-40B4-BE49-F238E27FC236}">
                  <a16:creationId xmlns:a16="http://schemas.microsoft.com/office/drawing/2014/main" id="{25A61D1D-1843-A1EE-3306-7C439BE882B8}"/>
                </a:ext>
              </a:extLst>
            </p:cNvPr>
            <p:cNvPicPr>
              <a:picLocks noChangeAspect="1"/>
            </p:cNvPicPr>
            <p:nvPr userDrawn="1"/>
          </p:nvPicPr>
          <p:blipFill>
            <a:blip r:embed="rId6">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34" name="Picture 33">
            <a:extLst>
              <a:ext uri="{FF2B5EF4-FFF2-40B4-BE49-F238E27FC236}">
                <a16:creationId xmlns:a16="http://schemas.microsoft.com/office/drawing/2014/main" id="{520919D6-1EBF-DAA8-C4D3-95F7B7F3072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F84EDCD2-C0DA-E6D0-C478-1BB6EA861C1E}"/>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pic>
        <p:nvPicPr>
          <p:cNvPr id="10" name="Picture 9" descr="Shape&#10;&#10;Description automatically generated">
            <a:extLst>
              <a:ext uri="{FF2B5EF4-FFF2-40B4-BE49-F238E27FC236}">
                <a16:creationId xmlns:a16="http://schemas.microsoft.com/office/drawing/2014/main" id="{CDAC2028-C160-8287-3B2B-B3B86594889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75136"/>
          <a:stretch/>
        </p:blipFill>
        <p:spPr>
          <a:xfrm>
            <a:off x="0" y="5147267"/>
            <a:ext cx="12182902" cy="1705146"/>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A3AFF9BA-0E17-EB72-528D-D82DFF293C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35646" y="5238478"/>
            <a:ext cx="1845357" cy="387147"/>
          </a:xfrm>
          <a:prstGeom prst="rect">
            <a:avLst/>
          </a:prstGeom>
        </p:spPr>
      </p:pic>
      <p:grpSp>
        <p:nvGrpSpPr>
          <p:cNvPr id="4" name="Group 3">
            <a:extLst>
              <a:ext uri="{FF2B5EF4-FFF2-40B4-BE49-F238E27FC236}">
                <a16:creationId xmlns:a16="http://schemas.microsoft.com/office/drawing/2014/main" id="{3A247F5E-94B5-1720-26D3-D9CBA6C6883F}"/>
              </a:ext>
            </a:extLst>
          </p:cNvPr>
          <p:cNvGrpSpPr/>
          <p:nvPr userDrawn="1"/>
        </p:nvGrpSpPr>
        <p:grpSpPr>
          <a:xfrm>
            <a:off x="5008435" y="3493981"/>
            <a:ext cx="2301509" cy="571500"/>
            <a:chOff x="5018563" y="3493981"/>
            <a:chExt cx="2301509" cy="571500"/>
          </a:xfrm>
        </p:grpSpPr>
        <p:pic>
          <p:nvPicPr>
            <p:cNvPr id="38" name="Picture 37" descr="Icon&#10;&#10;Description automatically generated">
              <a:hlinkClick r:id="rId11"/>
              <a:extLst>
                <a:ext uri="{FF2B5EF4-FFF2-40B4-BE49-F238E27FC236}">
                  <a16:creationId xmlns:a16="http://schemas.microsoft.com/office/drawing/2014/main" id="{001B38AD-39F0-002D-8D57-20672F9080FE}"/>
                </a:ext>
              </a:extLst>
            </p:cNvPr>
            <p:cNvPicPr>
              <a:picLocks noChangeAspect="1"/>
            </p:cNvPicPr>
            <p:nvPr userDrawn="1"/>
          </p:nvPicPr>
          <p:blipFill>
            <a:blip r:embed="rId12" cstate="print">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6164631" y="3562577"/>
              <a:ext cx="393441" cy="393441"/>
            </a:xfrm>
            <a:prstGeom prst="rect">
              <a:avLst/>
            </a:prstGeom>
          </p:spPr>
        </p:pic>
        <p:pic>
          <p:nvPicPr>
            <p:cNvPr id="39" name="Picture 38" descr="Logo, icon&#10;&#10;Description automatically generated">
              <a:hlinkClick r:id="rId14"/>
              <a:extLst>
                <a:ext uri="{FF2B5EF4-FFF2-40B4-BE49-F238E27FC236}">
                  <a16:creationId xmlns:a16="http://schemas.microsoft.com/office/drawing/2014/main" id="{7269037E-65D4-AB12-12BA-CA606C86ACE2}"/>
                </a:ext>
              </a:extLst>
            </p:cNvPr>
            <p:cNvPicPr>
              <a:picLocks noChangeAspect="1"/>
            </p:cNvPicPr>
            <p:nvPr userDrawn="1"/>
          </p:nvPicPr>
          <p:blipFill>
            <a:blip r:embed="rId15" cstate="print">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5018563" y="3497186"/>
              <a:ext cx="470507" cy="470507"/>
            </a:xfrm>
            <a:prstGeom prst="rect">
              <a:avLst/>
            </a:prstGeom>
          </p:spPr>
        </p:pic>
        <p:pic>
          <p:nvPicPr>
            <p:cNvPr id="40" name="Picture 39" descr="A picture containing text, clipart, vector graphics&#10;&#10;Description automatically generated">
              <a:hlinkClick r:id="rId17"/>
              <a:extLst>
                <a:ext uri="{FF2B5EF4-FFF2-40B4-BE49-F238E27FC236}">
                  <a16:creationId xmlns:a16="http://schemas.microsoft.com/office/drawing/2014/main" id="{6BA6349E-5480-6833-127A-87BDD51A9D3D}"/>
                </a:ext>
              </a:extLst>
            </p:cNvPr>
            <p:cNvPicPr>
              <a:picLocks noChangeAspect="1"/>
            </p:cNvPicPr>
            <p:nvPr userDrawn="1"/>
          </p:nvPicPr>
          <p:blipFill>
            <a:blip r:embed="rId18" cstate="print">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5667571" y="3588132"/>
              <a:ext cx="318559" cy="318205"/>
            </a:xfrm>
            <a:prstGeom prst="rect">
              <a:avLst/>
            </a:prstGeom>
          </p:spPr>
        </p:pic>
        <p:pic>
          <p:nvPicPr>
            <p:cNvPr id="41" name="Picture 40" descr="Icon&#10;&#10;Description automatically generated">
              <a:extLst>
                <a:ext uri="{FF2B5EF4-FFF2-40B4-BE49-F238E27FC236}">
                  <a16:creationId xmlns:a16="http://schemas.microsoft.com/office/drawing/2014/main" id="{2727FDE5-22EB-2EDC-7A12-A7EA4B74A743}"/>
                </a:ext>
              </a:extLst>
            </p:cNvPr>
            <p:cNvPicPr>
              <a:picLocks noChangeAspect="1"/>
            </p:cNvPicPr>
            <p:nvPr userDrawn="1"/>
          </p:nvPicPr>
          <p:blipFill>
            <a:blip r:embed="rId20" cstate="print">
              <a:extLst>
                <a:ext uri="{28A0092B-C50C-407E-A947-70E740481C1C}">
                  <a14:useLocalDpi xmlns:a14="http://schemas.microsoft.com/office/drawing/2010/main"/>
                </a:ext>
                <a:ext uri="{837473B0-CC2E-450A-ABE3-18F120FF3D39}">
                  <a1611:picAttrSrcUrl xmlns:a1611="http://schemas.microsoft.com/office/drawing/2016/11/main" r:id="rId21"/>
                </a:ext>
              </a:extLst>
            </a:blip>
            <a:stretch>
              <a:fillRect/>
            </a:stretch>
          </p:blipFill>
          <p:spPr>
            <a:xfrm>
              <a:off x="6558072" y="3493981"/>
              <a:ext cx="762000" cy="571500"/>
            </a:xfrm>
            <a:prstGeom prst="rect">
              <a:avLst/>
            </a:prstGeom>
          </p:spPr>
        </p:pic>
      </p:grpSp>
      <p:sp>
        <p:nvSpPr>
          <p:cNvPr id="3" name="TextBox 2">
            <a:extLst>
              <a:ext uri="{FF2B5EF4-FFF2-40B4-BE49-F238E27FC236}">
                <a16:creationId xmlns:a16="http://schemas.microsoft.com/office/drawing/2014/main" id="{201F730B-D3BB-106F-1BCA-18ED8A3A0907}"/>
              </a:ext>
            </a:extLst>
          </p:cNvPr>
          <p:cNvSpPr txBox="1"/>
          <p:nvPr userDrawn="1"/>
        </p:nvSpPr>
        <p:spPr>
          <a:xfrm>
            <a:off x="4360876" y="4414970"/>
            <a:ext cx="3596626" cy="369332"/>
          </a:xfrm>
          <a:prstGeom prst="rect">
            <a:avLst/>
          </a:prstGeom>
          <a:noFill/>
        </p:spPr>
        <p:txBody>
          <a:bodyPr wrap="none" rtlCol="0">
            <a:spAutoFit/>
          </a:bodyPr>
          <a:lstStyle/>
          <a:p>
            <a:r>
              <a:rPr lang="en-GB" b="1" dirty="0">
                <a:solidFill>
                  <a:srgbClr val="356D64"/>
                </a:solidFill>
                <a:hlinkClick r:id="rId22">
                  <a:extLst>
                    <a:ext uri="{A12FA001-AC4F-418D-AE19-62706E023703}">
                      <ahyp:hlinkClr xmlns:ahyp="http://schemas.microsoft.com/office/drawing/2018/hyperlinkcolor" val="tx"/>
                    </a:ext>
                  </a:extLst>
                </a:hlinkClick>
              </a:rPr>
              <a:t>https://rural-vision.europa.eu/</a:t>
            </a:r>
            <a:r>
              <a:rPr lang="en-GB" b="1" dirty="0">
                <a:solidFill>
                  <a:srgbClr val="356D64"/>
                </a:solidFill>
              </a:rPr>
              <a:t> </a:t>
            </a:r>
          </a:p>
        </p:txBody>
      </p:sp>
    </p:spTree>
    <p:extLst>
      <p:ext uri="{BB962C8B-B14F-4D97-AF65-F5344CB8AC3E}">
        <p14:creationId xmlns:p14="http://schemas.microsoft.com/office/powerpoint/2010/main" val="28709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A98-1A27-6CBB-30EB-B505A230511B}"/>
              </a:ext>
            </a:extLst>
          </p:cNvPr>
          <p:cNvSpPr>
            <a:spLocks noGrp="1"/>
          </p:cNvSpPr>
          <p:nvPr>
            <p:ph type="ctrTitle"/>
          </p:nvPr>
        </p:nvSpPr>
        <p:spPr>
          <a:xfrm>
            <a:off x="1179880" y="1921060"/>
            <a:ext cx="9037762" cy="962846"/>
          </a:xfrm>
        </p:spPr>
        <p:txBody>
          <a:bodyPr anchor="t">
            <a:normAutofit/>
          </a:bodyPr>
          <a:lstStyle>
            <a:lvl1pPr algn="l">
              <a:defRPr sz="3600" b="1">
                <a:solidFill>
                  <a:schemeClr val="tx2">
                    <a:lumMod val="75000"/>
                  </a:schemeClr>
                </a:solidFill>
                <a:latin typeface="Leelawadee" panose="020B0502040204020203" pitchFamily="34" charset="-34"/>
                <a:cs typeface="Leelawadee" panose="020B0502040204020203" pitchFamily="34" charset="-34"/>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E781E0C1-7D4E-C4D2-A99A-5CA97B5F9558}"/>
              </a:ext>
            </a:extLst>
          </p:cNvPr>
          <p:cNvSpPr txBox="1">
            <a:spLocks/>
          </p:cNvSpPr>
          <p:nvPr userDrawn="1"/>
        </p:nvSpPr>
        <p:spPr>
          <a:xfrm>
            <a:off x="1008935" y="5024818"/>
            <a:ext cx="9632302" cy="13296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Bahnschrif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solidFill>
                <a:schemeClr val="bg2">
                  <a:lumMod val="50000"/>
                </a:schemeClr>
              </a:solidFill>
            </a:endParaRPr>
          </a:p>
        </p:txBody>
      </p:sp>
      <p:grpSp>
        <p:nvGrpSpPr>
          <p:cNvPr id="39" name="Group 38">
            <a:extLst>
              <a:ext uri="{FF2B5EF4-FFF2-40B4-BE49-F238E27FC236}">
                <a16:creationId xmlns:a16="http://schemas.microsoft.com/office/drawing/2014/main" id="{B6EF6DCE-212B-C3CB-FCFD-8E08E84C8EA8}"/>
              </a:ext>
            </a:extLst>
          </p:cNvPr>
          <p:cNvGrpSpPr>
            <a:grpSpLocks noChangeAspect="1"/>
          </p:cNvGrpSpPr>
          <p:nvPr userDrawn="1"/>
        </p:nvGrpSpPr>
        <p:grpSpPr>
          <a:xfrm>
            <a:off x="8470198" y="4148241"/>
            <a:ext cx="3476058" cy="1931391"/>
            <a:chOff x="499047" y="224753"/>
            <a:chExt cx="2038378" cy="1132578"/>
          </a:xfrm>
        </p:grpSpPr>
        <p:pic>
          <p:nvPicPr>
            <p:cNvPr id="40" name="Picture 39" descr="A picture containing text, vector graphics&#10;&#10;Description automatically generated">
              <a:extLst>
                <a:ext uri="{FF2B5EF4-FFF2-40B4-BE49-F238E27FC236}">
                  <a16:creationId xmlns:a16="http://schemas.microsoft.com/office/drawing/2014/main" id="{8A91524D-A798-6422-5E03-26FEEAEFCC49}"/>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BDE84EDC-74C1-73DF-00FF-8FC17286EBA1}"/>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42" name="Picture 41" descr="A picture containing doll, toy, vector graphics&#10;&#10;Description automatically generated">
              <a:extLst>
                <a:ext uri="{FF2B5EF4-FFF2-40B4-BE49-F238E27FC236}">
                  <a16:creationId xmlns:a16="http://schemas.microsoft.com/office/drawing/2014/main" id="{3468399F-0324-B74E-C3E9-6B66AC4DDE3C}"/>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43" name="Picture 42" descr="A picture containing toy, vector graphics, doll&#10;&#10;Description automatically generated">
              <a:extLst>
                <a:ext uri="{FF2B5EF4-FFF2-40B4-BE49-F238E27FC236}">
                  <a16:creationId xmlns:a16="http://schemas.microsoft.com/office/drawing/2014/main" id="{DF0B5474-1177-B38E-BC83-287377095ABA}"/>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44" name="Picture 43">
            <a:extLst>
              <a:ext uri="{FF2B5EF4-FFF2-40B4-BE49-F238E27FC236}">
                <a16:creationId xmlns:a16="http://schemas.microsoft.com/office/drawing/2014/main" id="{C2965432-E15B-03BD-627A-FF3E3BC53A3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sp>
        <p:nvSpPr>
          <p:cNvPr id="56" name="Rectangle 55">
            <a:extLst>
              <a:ext uri="{FF2B5EF4-FFF2-40B4-BE49-F238E27FC236}">
                <a16:creationId xmlns:a16="http://schemas.microsoft.com/office/drawing/2014/main" id="{4DD3CD07-5179-C45A-D5A6-FBB1B863CA80}"/>
              </a:ext>
            </a:extLst>
          </p:cNvPr>
          <p:cNvSpPr/>
          <p:nvPr userDrawn="1"/>
        </p:nvSpPr>
        <p:spPr>
          <a:xfrm>
            <a:off x="860590" y="4176235"/>
            <a:ext cx="36000" cy="140970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pic>
        <p:nvPicPr>
          <p:cNvPr id="6" name="Picture 5" descr="Graphical user interface, application&#10;&#10;Description automatically generated">
            <a:extLst>
              <a:ext uri="{FF2B5EF4-FFF2-40B4-BE49-F238E27FC236}">
                <a16:creationId xmlns:a16="http://schemas.microsoft.com/office/drawing/2014/main" id="{C6F00351-9C3E-2619-EA53-E9DB8930212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6C74C74B-F073-07D5-FC92-B959715B384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40993" y="6289910"/>
            <a:ext cx="2042453" cy="428497"/>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3F8649A-05F3-F3E9-7FE1-12A11D576247}"/>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backgroundRemoval t="2750" b="24800" l="71" r="99859">
                        <a14:foregroundMark x1="1132" y1="13600" x2="4031" y2="20800"/>
                        <a14:foregroundMark x1="4031" y1="20800" x2="8274" y2="15250"/>
                        <a14:foregroundMark x1="8274" y1="15250" x2="8557" y2="15100"/>
                        <a14:foregroundMark x1="3465" y1="15100" x2="3465" y2="15100"/>
                        <a14:foregroundMark x1="141" y1="15600" x2="141" y2="15600"/>
                        <a14:foregroundMark x1="91867" y1="9450" x2="91867" y2="9450"/>
                        <a14:foregroundMark x1="94979" y1="9600" x2="99859" y2="11250"/>
                        <a14:foregroundMark x1="99364" y1="20600" x2="96535" y2="13600"/>
                        <a14:foregroundMark x1="96535" y1="13600" x2="54031" y2="11850"/>
                        <a14:foregroundMark x1="54031" y1="11850" x2="52051" y2="16250"/>
                        <a14:foregroundMark x1="53748" y1="16600" x2="57426" y2="10950"/>
                        <a14:foregroundMark x1="57426" y1="10950" x2="58628" y2="14450"/>
                        <a14:foregroundMark x1="59901" y1="15250" x2="60820" y2="13600"/>
                        <a14:foregroundMark x1="61315" y1="13100" x2="61103" y2="13100"/>
                        <a14:foregroundMark x1="54738" y1="14000" x2="54950" y2="14300"/>
                        <a14:foregroundMark x1="54455" y1="14050" x2="56153" y2="13850"/>
                        <a14:foregroundMark x1="57709" y1="13350" x2="68034" y2="11300"/>
                        <a14:foregroundMark x1="68034" y1="11300" x2="69024" y2="11500"/>
                        <a14:foregroundMark x1="69378" y1="11850" x2="79066" y2="11050"/>
                        <a14:foregroundMark x1="79066" y1="11050" x2="84795" y2="12950"/>
                        <a14:foregroundMark x1="84795" y1="12950" x2="87553" y2="11200"/>
                        <a14:foregroundMark x1="89958" y1="11050" x2="90099" y2="9700"/>
                        <a14:foregroundMark x1="91796" y1="11450" x2="95332" y2="10500"/>
                        <a14:foregroundMark x1="97171" y1="13350" x2="99717" y2="12550"/>
                        <a14:foregroundMark x1="99646" y1="12250" x2="96252" y2="12950"/>
                        <a14:foregroundMark x1="96888" y1="10750" x2="78006" y2="9700"/>
                        <a14:foregroundMark x1="78006" y1="9700" x2="73409" y2="13050"/>
                        <a14:foregroundMark x1="73409" y1="13050" x2="69236" y2="12400"/>
                        <a14:foregroundMark x1="67963" y1="11700" x2="73479" y2="11200"/>
                        <a14:foregroundMark x1="75743" y1="9700" x2="78925" y2="11050"/>
                      </a14:backgroundRemoval>
                    </a14:imgEffect>
                  </a14:imgLayer>
                </a14:imgProps>
              </a:ext>
              <a:ext uri="{28A0092B-C50C-407E-A947-70E740481C1C}">
                <a14:useLocalDpi xmlns:a14="http://schemas.microsoft.com/office/drawing/2010/main" val="0"/>
              </a:ext>
            </a:extLst>
          </a:blip>
          <a:srcRect b="72422"/>
          <a:stretch/>
        </p:blipFill>
        <p:spPr>
          <a:xfrm>
            <a:off x="0" y="5530364"/>
            <a:ext cx="12192000" cy="1546532"/>
          </a:xfrm>
          <a:prstGeom prst="rect">
            <a:avLst/>
          </a:prstGeom>
        </p:spPr>
      </p:pic>
      <p:sp>
        <p:nvSpPr>
          <p:cNvPr id="21" name="TextBox 20">
            <a:extLst>
              <a:ext uri="{FF2B5EF4-FFF2-40B4-BE49-F238E27FC236}">
                <a16:creationId xmlns:a16="http://schemas.microsoft.com/office/drawing/2014/main" id="{667F8071-B867-8832-E213-FF55FE0287A0}"/>
              </a:ext>
            </a:extLst>
          </p:cNvPr>
          <p:cNvSpPr txBox="1"/>
          <p:nvPr userDrawn="1"/>
        </p:nvSpPr>
        <p:spPr>
          <a:xfrm>
            <a:off x="0" y="5888586"/>
            <a:ext cx="2146041" cy="338554"/>
          </a:xfrm>
          <a:prstGeom prst="rect">
            <a:avLst/>
          </a:prstGeom>
          <a:noFill/>
        </p:spPr>
        <p:txBody>
          <a:bodyPr wrap="square" rtlCol="0">
            <a:spAutoFit/>
          </a:bodyPr>
          <a:lstStyle/>
          <a:p>
            <a:r>
              <a:rPr lang="en-GB" sz="1600" b="1" dirty="0">
                <a:solidFill>
                  <a:schemeClr val="accent5"/>
                </a:solidFill>
                <a:latin typeface="Leelawadee" panose="020B0502040204020203" pitchFamily="34" charset="-34"/>
                <a:cs typeface="Leelawadee" panose="020B0502040204020203" pitchFamily="34" charset="-34"/>
              </a:rPr>
              <a:t>#RuralPact</a:t>
            </a:r>
          </a:p>
        </p:txBody>
      </p:sp>
    </p:spTree>
    <p:extLst>
      <p:ext uri="{BB962C8B-B14F-4D97-AF65-F5344CB8AC3E}">
        <p14:creationId xmlns:p14="http://schemas.microsoft.com/office/powerpoint/2010/main" val="361565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7237-69E5-2A3A-AD8C-32CD0D93B1B4}"/>
              </a:ext>
            </a:extLst>
          </p:cNvPr>
          <p:cNvSpPr>
            <a:spLocks noGrp="1"/>
          </p:cNvSpPr>
          <p:nvPr>
            <p:ph type="title"/>
          </p:nvPr>
        </p:nvSpPr>
        <p:spPr>
          <a:xfrm>
            <a:off x="838201" y="136525"/>
            <a:ext cx="9927538" cy="1201259"/>
          </a:xfrm>
        </p:spPr>
        <p:txBody>
          <a:bodyPr>
            <a:normAutofit/>
          </a:bodyPr>
          <a:lstStyle>
            <a:lvl1pPr>
              <a:defRPr sz="3600" b="1">
                <a:solidFill>
                  <a:schemeClr val="tx2">
                    <a:lumMod val="50000"/>
                  </a:schemeClr>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26E4DA-6A8E-2697-C151-5A3987B47A90}"/>
              </a:ext>
            </a:extLst>
          </p:cNvPr>
          <p:cNvSpPr>
            <a:spLocks noGrp="1"/>
          </p:cNvSpPr>
          <p:nvPr>
            <p:ph idx="1"/>
          </p:nvPr>
        </p:nvSpPr>
        <p:spPr>
          <a:xfrm>
            <a:off x="838200" y="1576874"/>
            <a:ext cx="10515600" cy="4600090"/>
          </a:xfrm>
        </p:spPr>
        <p:txBody>
          <a:bodyPr/>
          <a:lstStyle>
            <a:lvl1pPr marL="447675" indent="-447675">
              <a:lnSpc>
                <a:spcPct val="114000"/>
              </a:lnSpc>
              <a:spcBef>
                <a:spcPts val="600"/>
              </a:spcBef>
              <a:spcAft>
                <a:spcPts val="600"/>
              </a:spcAft>
              <a:buClr>
                <a:srgbClr val="F2CA20"/>
              </a:buClr>
              <a:buSzPct val="75000"/>
              <a:buFont typeface="Arial" panose="020B0604020202020204" pitchFamily="34" charset="0"/>
              <a:buChar char="►"/>
              <a:defRPr sz="2400">
                <a:latin typeface="Leelawadee" panose="020B0502040204020203" pitchFamily="34" charset="-34"/>
                <a:cs typeface="Leelawadee" panose="020B0502040204020203" pitchFamily="34" charset="-34"/>
              </a:defRPr>
            </a:lvl1pPr>
            <a:lvl2pPr marL="801688" indent="-344488">
              <a:lnSpc>
                <a:spcPct val="114000"/>
              </a:lnSpc>
              <a:spcBef>
                <a:spcPts val="600"/>
              </a:spcBef>
              <a:spcAft>
                <a:spcPts val="600"/>
              </a:spcAft>
              <a:buClr>
                <a:srgbClr val="7DC387"/>
              </a:buClr>
              <a:buSzPct val="100000"/>
              <a:buFont typeface="Wingdings" panose="05000000000000000000" pitchFamily="2" charset="2"/>
              <a:buChar char="§"/>
              <a:defRPr sz="2200">
                <a:latin typeface="Leelawadee" panose="020B0502040204020203" pitchFamily="34" charset="-34"/>
                <a:cs typeface="Leelawadee" panose="020B0502040204020203" pitchFamily="34" charset="-34"/>
              </a:defRPr>
            </a:lvl2pPr>
            <a:lvl3pPr marL="1258888" indent="-344488">
              <a:lnSpc>
                <a:spcPct val="114000"/>
              </a:lnSpc>
              <a:spcBef>
                <a:spcPts val="600"/>
              </a:spcBef>
              <a:spcAft>
                <a:spcPts val="600"/>
              </a:spcAft>
              <a:buClr>
                <a:srgbClr val="FF0000"/>
              </a:buClr>
              <a:buFont typeface="Bahnschrift" panose="020B0502040204020203" pitchFamily="34" charset="0"/>
              <a:buChar char="–"/>
              <a:defRPr>
                <a:latin typeface="Leelawadee" panose="020B0502040204020203" pitchFamily="34" charset="-34"/>
                <a:cs typeface="Leelawadee" panose="020B0502040204020203" pitchFamily="34" charset="-34"/>
              </a:defRPr>
            </a:lvl3pPr>
            <a:lvl4pPr marL="1708150" indent="-336550">
              <a:lnSpc>
                <a:spcPct val="114000"/>
              </a:lnSpc>
              <a:spcBef>
                <a:spcPts val="600"/>
              </a:spcBef>
              <a:spcAft>
                <a:spcPts val="600"/>
              </a:spcAft>
              <a:buClr>
                <a:srgbClr val="7ECDF2"/>
              </a:buClr>
              <a:defRPr>
                <a:latin typeface="Leelawadee" panose="020B0502040204020203" pitchFamily="34" charset="-34"/>
                <a:cs typeface="Leelawadee" panose="020B0502040204020203" pitchFamily="34" charset="-34"/>
              </a:defRPr>
            </a:lvl4pPr>
            <a:lvl5pPr marL="2155825" indent="-327025">
              <a:lnSpc>
                <a:spcPct val="114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3FBCBB3-E4C7-C987-BAA0-03B7E1B43DA5}"/>
              </a:ext>
            </a:extLst>
          </p:cNvPr>
          <p:cNvSpPr>
            <a:spLocks noGrp="1"/>
          </p:cNvSpPr>
          <p:nvPr>
            <p:ph type="sldNum" sz="quarter" idx="12"/>
          </p:nvPr>
        </p:nvSpPr>
        <p:spPr>
          <a:xfrm>
            <a:off x="4724400" y="6356350"/>
            <a:ext cx="2743200" cy="365125"/>
          </a:xfrm>
        </p:spPr>
        <p:txBody>
          <a:bodyPr/>
          <a:lstStyle>
            <a:lvl1pPr algn="ctr">
              <a:defRPr/>
            </a:lvl1pPr>
          </a:lstStyle>
          <a:p>
            <a:fld id="{416C90DD-8CF0-4AD8-8C87-4D113EF0A4FE}" type="slidenum">
              <a:rPr lang="fr-BE" smtClean="0"/>
              <a:pPr/>
              <a:t>‹#›</a:t>
            </a:fld>
            <a:endParaRPr lang="fr-BE"/>
          </a:p>
        </p:txBody>
      </p:sp>
      <p:pic>
        <p:nvPicPr>
          <p:cNvPr id="8" name="Picture 7" descr="Graphical user interface&#10;&#10;Description automatically generated with medium confidence">
            <a:extLst>
              <a:ext uri="{FF2B5EF4-FFF2-40B4-BE49-F238E27FC236}">
                <a16:creationId xmlns:a16="http://schemas.microsoft.com/office/drawing/2014/main" id="{28D099FE-195D-DF85-081C-8DAD3C7F7F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2952"/>
          <a:stretch/>
        </p:blipFill>
        <p:spPr bwMode="auto">
          <a:xfrm>
            <a:off x="10765739" y="6491969"/>
            <a:ext cx="1174336" cy="321642"/>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ABAEE3D7-903D-8974-0EE9-2E7243B1BF0C}"/>
              </a:ext>
            </a:extLst>
          </p:cNvPr>
          <p:cNvSpPr/>
          <p:nvPr userDrawn="1"/>
        </p:nvSpPr>
        <p:spPr>
          <a:xfrm flipH="1">
            <a:off x="571839" y="-5006"/>
            <a:ext cx="45719" cy="126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83440D4-E64D-B62F-2B9C-98FB05D22C08}"/>
              </a:ext>
            </a:extLst>
          </p:cNvPr>
          <p:cNvSpPr txBox="1"/>
          <p:nvPr userDrawn="1"/>
        </p:nvSpPr>
        <p:spPr>
          <a:xfrm>
            <a:off x="354753" y="6441106"/>
            <a:ext cx="2146041" cy="338554"/>
          </a:xfrm>
          <a:prstGeom prst="rect">
            <a:avLst/>
          </a:prstGeom>
          <a:noFill/>
        </p:spPr>
        <p:txBody>
          <a:bodyPr wrap="square" rtlCol="0">
            <a:spAutoFit/>
          </a:bodyPr>
          <a:lstStyle/>
          <a:p>
            <a:r>
              <a:rPr lang="en-GB" sz="1600" b="1" dirty="0">
                <a:solidFill>
                  <a:schemeClr val="accent5"/>
                </a:solidFill>
                <a:latin typeface="Leelawadee" panose="020B0502040204020203" pitchFamily="34" charset="-34"/>
                <a:cs typeface="Leelawadee" panose="020B0502040204020203" pitchFamily="34" charset="-34"/>
              </a:rPr>
              <a:t>#RuralPact</a:t>
            </a:r>
          </a:p>
        </p:txBody>
      </p:sp>
      <p:pic>
        <p:nvPicPr>
          <p:cNvPr id="9" name="Picture 8" descr="Graphical user interface, application&#10;&#10;Description automatically generated">
            <a:extLst>
              <a:ext uri="{FF2B5EF4-FFF2-40B4-BE49-F238E27FC236}">
                <a16:creationId xmlns:a16="http://schemas.microsoft.com/office/drawing/2014/main" id="{32038E7E-3D5E-F7BC-F0CD-D940384E74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986382" y="0"/>
            <a:ext cx="1159900" cy="1489626"/>
          </a:xfrm>
          <a:prstGeom prst="rect">
            <a:avLst/>
          </a:prstGeom>
        </p:spPr>
      </p:pic>
    </p:spTree>
    <p:extLst>
      <p:ext uri="{BB962C8B-B14F-4D97-AF65-F5344CB8AC3E}">
        <p14:creationId xmlns:p14="http://schemas.microsoft.com/office/powerpoint/2010/main" val="286525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F70376A-4019-817C-7EF6-F430965E3381}"/>
              </a:ext>
            </a:extLst>
          </p:cNvPr>
          <p:cNvGrpSpPr>
            <a:grpSpLocks noChangeAspect="1"/>
          </p:cNvGrpSpPr>
          <p:nvPr userDrawn="1"/>
        </p:nvGrpSpPr>
        <p:grpSpPr>
          <a:xfrm>
            <a:off x="8241154" y="4800599"/>
            <a:ext cx="3708994" cy="2060817"/>
            <a:chOff x="499047" y="224753"/>
            <a:chExt cx="2038378" cy="1132578"/>
          </a:xfrm>
        </p:grpSpPr>
        <p:pic>
          <p:nvPicPr>
            <p:cNvPr id="19" name="Picture 18" descr="A picture containing text, vector graphics&#10;&#10;Description automatically generated">
              <a:extLst>
                <a:ext uri="{FF2B5EF4-FFF2-40B4-BE49-F238E27FC236}">
                  <a16:creationId xmlns:a16="http://schemas.microsoft.com/office/drawing/2014/main" id="{28FA7593-7CA0-FF14-11A8-52D65823563F}"/>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E28888E1-A128-7C54-E0F1-979B335E4018}"/>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25" name="Picture 24" descr="A picture containing doll, toy, vector graphics&#10;&#10;Description automatically generated">
              <a:extLst>
                <a:ext uri="{FF2B5EF4-FFF2-40B4-BE49-F238E27FC236}">
                  <a16:creationId xmlns:a16="http://schemas.microsoft.com/office/drawing/2014/main" id="{D0079AEF-30F8-5664-A726-7E09864530E2}"/>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27" name="Picture 26" descr="A picture containing toy, vector graphics, doll&#10;&#10;Description automatically generated">
              <a:extLst>
                <a:ext uri="{FF2B5EF4-FFF2-40B4-BE49-F238E27FC236}">
                  <a16:creationId xmlns:a16="http://schemas.microsoft.com/office/drawing/2014/main" id="{25A61D1D-1843-A1EE-3306-7C439BE882B8}"/>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34" name="Picture 33">
            <a:extLst>
              <a:ext uri="{FF2B5EF4-FFF2-40B4-BE49-F238E27FC236}">
                <a16:creationId xmlns:a16="http://schemas.microsoft.com/office/drawing/2014/main" id="{520919D6-1EBF-DAA8-C4D3-95F7B7F3072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F84EDCD2-C0DA-E6D0-C478-1BB6EA861C1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pic>
        <p:nvPicPr>
          <p:cNvPr id="10" name="Picture 9" descr="Shape&#10;&#10;Description automatically generated">
            <a:extLst>
              <a:ext uri="{FF2B5EF4-FFF2-40B4-BE49-F238E27FC236}">
                <a16:creationId xmlns:a16="http://schemas.microsoft.com/office/drawing/2014/main" id="{CDAC2028-C160-8287-3B2B-B3B865948894}"/>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75136"/>
          <a:stretch/>
        </p:blipFill>
        <p:spPr>
          <a:xfrm>
            <a:off x="0" y="5147267"/>
            <a:ext cx="12182902" cy="1705146"/>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A3AFF9BA-0E17-EB72-528D-D82DFF293C7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5646" y="5238478"/>
            <a:ext cx="1845357" cy="387147"/>
          </a:xfrm>
          <a:prstGeom prst="rect">
            <a:avLst/>
          </a:prstGeom>
        </p:spPr>
      </p:pic>
      <p:sp>
        <p:nvSpPr>
          <p:cNvPr id="3" name="Title 1">
            <a:extLst>
              <a:ext uri="{FF2B5EF4-FFF2-40B4-BE49-F238E27FC236}">
                <a16:creationId xmlns:a16="http://schemas.microsoft.com/office/drawing/2014/main" id="{2407D762-6F09-98A1-58B5-3CF02D731C96}"/>
              </a:ext>
            </a:extLst>
          </p:cNvPr>
          <p:cNvSpPr>
            <a:spLocks noGrp="1"/>
          </p:cNvSpPr>
          <p:nvPr>
            <p:ph type="title" hasCustomPrompt="1"/>
          </p:nvPr>
        </p:nvSpPr>
        <p:spPr>
          <a:xfrm>
            <a:off x="4281115" y="1368669"/>
            <a:ext cx="4294560" cy="973000"/>
          </a:xfrm>
        </p:spPr>
        <p:txBody>
          <a:bodyPr/>
          <a:lstStyle>
            <a:lvl1pPr algn="ctr">
              <a:defRPr b="1">
                <a:solidFill>
                  <a:schemeClr val="tx2">
                    <a:lumMod val="50000"/>
                  </a:schemeClr>
                </a:solidFill>
                <a:latin typeface="Leelawadee" panose="020B0502040204020203" pitchFamily="34" charset="-34"/>
                <a:cs typeface="Leelawadee" panose="020B0502040204020203" pitchFamily="34" charset="-34"/>
              </a:defRPr>
            </a:lvl1pPr>
          </a:lstStyle>
          <a:p>
            <a:r>
              <a:rPr lang="en-US"/>
              <a:t>Thank you!</a:t>
            </a:r>
            <a:endParaRPr lang="en-GB"/>
          </a:p>
        </p:txBody>
      </p:sp>
      <p:sp>
        <p:nvSpPr>
          <p:cNvPr id="12" name="TextBox 11">
            <a:extLst>
              <a:ext uri="{FF2B5EF4-FFF2-40B4-BE49-F238E27FC236}">
                <a16:creationId xmlns:a16="http://schemas.microsoft.com/office/drawing/2014/main" id="{924C4C46-8BC8-1586-F282-89522F7994AA}"/>
              </a:ext>
            </a:extLst>
          </p:cNvPr>
          <p:cNvSpPr txBox="1"/>
          <p:nvPr userDrawn="1"/>
        </p:nvSpPr>
        <p:spPr>
          <a:xfrm>
            <a:off x="4089147" y="4443036"/>
            <a:ext cx="4580934" cy="369332"/>
          </a:xfrm>
          <a:prstGeom prst="rect">
            <a:avLst/>
          </a:prstGeom>
          <a:noFill/>
        </p:spPr>
        <p:txBody>
          <a:bodyPr wrap="none" rtlCol="0">
            <a:spAutoFit/>
          </a:bodyPr>
          <a:lstStyle/>
          <a:p>
            <a:r>
              <a:rPr lang="en-GB" b="1" dirty="0">
                <a:solidFill>
                  <a:srgbClr val="356D64"/>
                </a:solidFill>
              </a:rPr>
              <a:t>https://ruralpact.rural-vision.europa.eu</a:t>
            </a:r>
          </a:p>
        </p:txBody>
      </p:sp>
      <p:sp>
        <p:nvSpPr>
          <p:cNvPr id="13" name="Text Box 9">
            <a:extLst>
              <a:ext uri="{FF2B5EF4-FFF2-40B4-BE49-F238E27FC236}">
                <a16:creationId xmlns:a16="http://schemas.microsoft.com/office/drawing/2014/main" id="{E446ECB8-5AD4-2513-C816-00D2C9BE773D}"/>
              </a:ext>
            </a:extLst>
          </p:cNvPr>
          <p:cNvSpPr txBox="1"/>
          <p:nvPr userDrawn="1"/>
        </p:nvSpPr>
        <p:spPr>
          <a:xfrm>
            <a:off x="3517190" y="2772499"/>
            <a:ext cx="5724849" cy="790575"/>
          </a:xfrm>
          <a:prstGeom prst="roundRect">
            <a:avLst>
              <a:gd name="adj" fmla="val 50000"/>
            </a:avLst>
          </a:prstGeom>
          <a:solidFill>
            <a:schemeClr val="accent5">
              <a:alpha val="89804"/>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300"/>
              </a:spcBef>
              <a:spcAft>
                <a:spcPts val="300"/>
              </a:spcAft>
            </a:pPr>
            <a:r>
              <a:rPr lang="en-GB" sz="1400" b="1" dirty="0">
                <a:solidFill>
                  <a:srgbClr val="FFFFFF"/>
                </a:solidFill>
                <a:effectLst/>
                <a:latin typeface="Leelawadee UI" panose="020B0502040204020203" pitchFamily="34" charset="-34"/>
                <a:ea typeface="Arial" panose="020B0604020202020204" pitchFamily="34" charset="0"/>
                <a:cs typeface="Leelawadee UI" panose="020B0502040204020203" pitchFamily="34" charset="-34"/>
              </a:rPr>
              <a:t>Join the Rural Pact Community and online platform</a:t>
            </a:r>
            <a:endParaRPr lang="en-GB" sz="1400" dirty="0">
              <a:effectLst/>
              <a:latin typeface="Leelawadee UI" panose="020B0502040204020203" pitchFamily="34" charset="-34"/>
              <a:ea typeface="Arial" panose="020B0604020202020204" pitchFamily="34" charset="0"/>
              <a:cs typeface="Leelawadee UI" panose="020B0502040204020203" pitchFamily="34" charset="-34"/>
            </a:endParaRPr>
          </a:p>
          <a:p>
            <a:pPr algn="ctr">
              <a:lnSpc>
                <a:spcPct val="115000"/>
              </a:lnSpc>
              <a:spcBef>
                <a:spcPts val="300"/>
              </a:spcBef>
              <a:spcAft>
                <a:spcPts val="300"/>
              </a:spcAft>
            </a:pPr>
            <a:r>
              <a:rPr lang="en-GB" sz="1100" u="sng" dirty="0">
                <a:solidFill>
                  <a:schemeClr val="bg1"/>
                </a:solidFill>
                <a:effectLst/>
                <a:latin typeface="Leelawadee UI" panose="020B0502040204020203" pitchFamily="34" charset="-34"/>
                <a:ea typeface="Arial" panose="020B0604020202020204" pitchFamily="34" charset="0"/>
                <a:cs typeface="Leelawadee UI" panose="020B0502040204020203" pitchFamily="34" charset="-34"/>
                <a:hlinkClick r:id="rId10">
                  <a:extLst>
                    <a:ext uri="{A12FA001-AC4F-418D-AE19-62706E023703}">
                      <ahyp:hlinkClr xmlns:ahyp="http://schemas.microsoft.com/office/drawing/2018/hyperlinkcolor" val="tx"/>
                    </a:ext>
                  </a:extLst>
                </a:hlinkClick>
              </a:rPr>
              <a:t>https://ruralpact.rural-vision.europa.eu/become-member_en</a:t>
            </a:r>
            <a:r>
              <a:rPr lang="en-GB" sz="1100" u="sng" dirty="0">
                <a:solidFill>
                  <a:schemeClr val="bg1"/>
                </a:solidFill>
                <a:effectLst/>
                <a:latin typeface="Leelawadee UI" panose="020B0502040204020203" pitchFamily="34" charset="-34"/>
                <a:ea typeface="Arial" panose="020B0604020202020204" pitchFamily="34" charset="0"/>
                <a:cs typeface="Leelawadee UI" panose="020B0502040204020203" pitchFamily="34" charset="-34"/>
              </a:rPr>
              <a:t> </a:t>
            </a:r>
            <a:r>
              <a:rPr lang="en-GB" sz="1100" dirty="0">
                <a:solidFill>
                  <a:schemeClr val="bg1"/>
                </a:solidFill>
                <a:effectLst/>
                <a:latin typeface="Leelawadee UI" panose="020B0502040204020203" pitchFamily="34" charset="-34"/>
                <a:ea typeface="Arial" panose="020B0604020202020204" pitchFamily="34" charset="0"/>
                <a:cs typeface="Leelawadee UI" panose="020B0502040204020203" pitchFamily="34" charset="-34"/>
              </a:rPr>
              <a:t> </a:t>
            </a:r>
          </a:p>
          <a:p>
            <a:pPr algn="just">
              <a:lnSpc>
                <a:spcPct val="115000"/>
              </a:lnSpc>
              <a:spcBef>
                <a:spcPts val="600"/>
              </a:spcBef>
              <a:spcAft>
                <a:spcPts val="600"/>
              </a:spcAft>
            </a:pPr>
            <a:r>
              <a:rPr lang="en-GB" sz="1000" b="1" dirty="0">
                <a:solidFill>
                  <a:srgbClr val="FFFFFF"/>
                </a:solidFill>
                <a:effectLst/>
                <a:latin typeface="Leelawadee UI" panose="020B0502040204020203" pitchFamily="34" charset="-34"/>
                <a:ea typeface="Arial" panose="020B0604020202020204" pitchFamily="34" charset="0"/>
                <a:cs typeface="Leelawadee UI" panose="020B0502040204020203" pitchFamily="34" charset="-34"/>
              </a:rPr>
              <a:t> </a:t>
            </a:r>
            <a:endParaRPr lang="en-GB" sz="1000" dirty="0">
              <a:effectLst/>
              <a:latin typeface="Leelawadee UI" panose="020B0502040204020203" pitchFamily="34" charset="-34"/>
              <a:ea typeface="Arial" panose="020B0604020202020204" pitchFamily="34" charset="0"/>
              <a:cs typeface="Leelawadee UI" panose="020B0502040204020203" pitchFamily="34" charset="-34"/>
            </a:endParaRPr>
          </a:p>
        </p:txBody>
      </p:sp>
      <p:grpSp>
        <p:nvGrpSpPr>
          <p:cNvPr id="14" name="Group 13">
            <a:extLst>
              <a:ext uri="{FF2B5EF4-FFF2-40B4-BE49-F238E27FC236}">
                <a16:creationId xmlns:a16="http://schemas.microsoft.com/office/drawing/2014/main" id="{5D609B5F-CB39-E362-BCA6-40BF9AF2FCC9}"/>
              </a:ext>
            </a:extLst>
          </p:cNvPr>
          <p:cNvGrpSpPr/>
          <p:nvPr userDrawn="1"/>
        </p:nvGrpSpPr>
        <p:grpSpPr>
          <a:xfrm>
            <a:off x="5747472" y="3762984"/>
            <a:ext cx="1264285" cy="361950"/>
            <a:chOff x="5819464" y="3762984"/>
            <a:chExt cx="1264285" cy="361950"/>
          </a:xfrm>
        </p:grpSpPr>
        <p:pic>
          <p:nvPicPr>
            <p:cNvPr id="15" name="Image 134" descr="A black background with a black square&#10;&#10;Description automatically generated with medium confidence">
              <a:hlinkClick r:id="rId11"/>
              <a:extLst>
                <a:ext uri="{FF2B5EF4-FFF2-40B4-BE49-F238E27FC236}">
                  <a16:creationId xmlns:a16="http://schemas.microsoft.com/office/drawing/2014/main" id="{F2810AD0-056E-DF98-0FCC-887B12666785}"/>
                </a:ext>
              </a:extLst>
            </p:cNvPr>
            <p:cNvPicPr>
              <a:picLocks noChangeAspect="1"/>
            </p:cNvPicPr>
            <p:nvPr userDrawn="1"/>
          </p:nvPicPr>
          <p:blipFill rotWithShape="1">
            <a:blip r:embed="rId12"/>
            <a:srcRect l="41815" t="85828" r="53731" b="10919"/>
            <a:stretch/>
          </p:blipFill>
          <p:spPr>
            <a:xfrm>
              <a:off x="5819464" y="3777589"/>
              <a:ext cx="336550" cy="347345"/>
            </a:xfrm>
            <a:prstGeom prst="rect">
              <a:avLst/>
            </a:prstGeom>
          </p:spPr>
        </p:pic>
        <p:pic>
          <p:nvPicPr>
            <p:cNvPr id="16" name="Image 135" descr="A black background with a black square&#10;&#10;Description automatically generated with medium confidence">
              <a:hlinkClick r:id="rId13"/>
              <a:extLst>
                <a:ext uri="{FF2B5EF4-FFF2-40B4-BE49-F238E27FC236}">
                  <a16:creationId xmlns:a16="http://schemas.microsoft.com/office/drawing/2014/main" id="{CB7FB593-5E95-3A7E-1F41-6ABB88702CDD}"/>
                </a:ext>
              </a:extLst>
            </p:cNvPr>
            <p:cNvPicPr>
              <a:picLocks noChangeAspect="1"/>
            </p:cNvPicPr>
            <p:nvPr userDrawn="1"/>
          </p:nvPicPr>
          <p:blipFill rotWithShape="1">
            <a:blip r:embed="rId14"/>
            <a:srcRect l="46293" t="85792" r="49445" b="10956"/>
            <a:stretch/>
          </p:blipFill>
          <p:spPr>
            <a:xfrm>
              <a:off x="6159189" y="3777589"/>
              <a:ext cx="321945" cy="347345"/>
            </a:xfrm>
            <a:prstGeom prst="rect">
              <a:avLst/>
            </a:prstGeom>
          </p:spPr>
        </p:pic>
        <p:pic>
          <p:nvPicPr>
            <p:cNvPr id="17" name="Image 136" descr="A black background with a black square&#10;&#10;Description automatically generated with medium confidence">
              <a:hlinkClick r:id="rId15"/>
              <a:extLst>
                <a:ext uri="{FF2B5EF4-FFF2-40B4-BE49-F238E27FC236}">
                  <a16:creationId xmlns:a16="http://schemas.microsoft.com/office/drawing/2014/main" id="{655A04BB-2388-2454-AB91-D267B7AB56A7}"/>
                </a:ext>
              </a:extLst>
            </p:cNvPr>
            <p:cNvPicPr>
              <a:picLocks noChangeAspect="1"/>
            </p:cNvPicPr>
            <p:nvPr userDrawn="1"/>
          </p:nvPicPr>
          <p:blipFill rotWithShape="1">
            <a:blip r:embed="rId16"/>
            <a:srcRect l="50494" t="86025" r="45753" b="11329"/>
            <a:stretch/>
          </p:blipFill>
          <p:spPr>
            <a:xfrm>
              <a:off x="6474784" y="3798544"/>
              <a:ext cx="283210" cy="282575"/>
            </a:xfrm>
            <a:prstGeom prst="rect">
              <a:avLst/>
            </a:prstGeom>
          </p:spPr>
        </p:pic>
        <p:pic>
          <p:nvPicPr>
            <p:cNvPr id="20" name="Image 137" descr="A black background with a black square&#10;&#10;Description automatically generated with medium confidence">
              <a:hlinkClick r:id="rId17"/>
              <a:extLst>
                <a:ext uri="{FF2B5EF4-FFF2-40B4-BE49-F238E27FC236}">
                  <a16:creationId xmlns:a16="http://schemas.microsoft.com/office/drawing/2014/main" id="{6C73E0EA-CF13-1D84-21A7-46EFBD0A2B20}"/>
                </a:ext>
              </a:extLst>
            </p:cNvPr>
            <p:cNvPicPr>
              <a:picLocks noChangeAspect="1"/>
            </p:cNvPicPr>
            <p:nvPr userDrawn="1"/>
          </p:nvPicPr>
          <p:blipFill rotWithShape="1">
            <a:blip r:embed="rId18"/>
            <a:srcRect l="54267" t="85652" r="41472" b="11096"/>
            <a:stretch/>
          </p:blipFill>
          <p:spPr>
            <a:xfrm>
              <a:off x="6761804" y="3762984"/>
              <a:ext cx="321945" cy="347345"/>
            </a:xfrm>
            <a:prstGeom prst="rect">
              <a:avLst/>
            </a:prstGeom>
          </p:spPr>
        </p:pic>
      </p:grpSp>
      <p:grpSp>
        <p:nvGrpSpPr>
          <p:cNvPr id="22" name="Group 21">
            <a:extLst>
              <a:ext uri="{FF2B5EF4-FFF2-40B4-BE49-F238E27FC236}">
                <a16:creationId xmlns:a16="http://schemas.microsoft.com/office/drawing/2014/main" id="{F6717467-8078-7760-172D-04A937348A73}"/>
              </a:ext>
            </a:extLst>
          </p:cNvPr>
          <p:cNvGrpSpPr/>
          <p:nvPr userDrawn="1"/>
        </p:nvGrpSpPr>
        <p:grpSpPr>
          <a:xfrm>
            <a:off x="6098934" y="3802877"/>
            <a:ext cx="282575" cy="282575"/>
            <a:chOff x="6098934" y="3802877"/>
            <a:chExt cx="282575" cy="282575"/>
          </a:xfrm>
        </p:grpSpPr>
        <p:pic>
          <p:nvPicPr>
            <p:cNvPr id="23" name="Picture 22" descr="A black and white x in a circle&#10;&#10;Description automatically generated">
              <a:extLst>
                <a:ext uri="{FF2B5EF4-FFF2-40B4-BE49-F238E27FC236}">
                  <a16:creationId xmlns:a16="http://schemas.microsoft.com/office/drawing/2014/main" id="{1807087A-745F-A183-FDE0-7246A762CB4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98934" y="3802877"/>
              <a:ext cx="282575" cy="282575"/>
            </a:xfrm>
            <a:prstGeom prst="rect">
              <a:avLst/>
            </a:prstGeom>
          </p:spPr>
        </p:pic>
        <p:sp>
          <p:nvSpPr>
            <p:cNvPr id="24" name="Oval 23">
              <a:extLst>
                <a:ext uri="{FF2B5EF4-FFF2-40B4-BE49-F238E27FC236}">
                  <a16:creationId xmlns:a16="http://schemas.microsoft.com/office/drawing/2014/main" id="{802E396E-9C8D-DE1E-A4B7-7D8A6167D928}"/>
                </a:ext>
              </a:extLst>
            </p:cNvPr>
            <p:cNvSpPr>
              <a:spLocks noChangeAspect="1"/>
            </p:cNvSpPr>
            <p:nvPr userDrawn="1"/>
          </p:nvSpPr>
          <p:spPr>
            <a:xfrm>
              <a:off x="6107836" y="3805258"/>
              <a:ext cx="255624" cy="254773"/>
            </a:xfrm>
            <a:prstGeom prst="ellipse">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63628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0A478-CEF5-267B-3BC7-B7CC81A12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0DCE06-BF7E-8011-D90A-3479629CE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46D592B-CC5C-4C4B-3781-6A27E1E61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14F18-5F8D-498B-B124-FADE0289FDE3}" type="datetimeFigureOut">
              <a:rPr lang="fr-BE" smtClean="0"/>
              <a:t>21-09-23</a:t>
            </a:fld>
            <a:endParaRPr lang="fr-BE"/>
          </a:p>
        </p:txBody>
      </p:sp>
      <p:sp>
        <p:nvSpPr>
          <p:cNvPr id="5" name="Footer Placeholder 4">
            <a:extLst>
              <a:ext uri="{FF2B5EF4-FFF2-40B4-BE49-F238E27FC236}">
                <a16:creationId xmlns:a16="http://schemas.microsoft.com/office/drawing/2014/main" id="{EB3C9CAE-A5F2-EB23-3D66-137D4B70A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F5EB7A3-481E-8675-73AE-F4DB92199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90DD-8CF0-4AD8-8C87-4D113EF0A4FE}" type="slidenum">
              <a:rPr lang="fr-BE" smtClean="0"/>
              <a:t>‹#›</a:t>
            </a:fld>
            <a:endParaRPr lang="fr-BE"/>
          </a:p>
        </p:txBody>
      </p:sp>
    </p:spTree>
    <p:extLst>
      <p:ext uri="{BB962C8B-B14F-4D97-AF65-F5344CB8AC3E}">
        <p14:creationId xmlns:p14="http://schemas.microsoft.com/office/powerpoint/2010/main" val="663741387"/>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0A478-CEF5-267B-3BC7-B7CC81A12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90DCE06-BF7E-8011-D90A-3479629CE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46D592B-CC5C-4C4B-3781-6A27E1E61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14F18-5F8D-498B-B124-FADE0289FDE3}" type="datetimeFigureOut">
              <a:rPr lang="fr-BE" smtClean="0"/>
              <a:t>21-09-23</a:t>
            </a:fld>
            <a:endParaRPr lang="fr-BE"/>
          </a:p>
        </p:txBody>
      </p:sp>
      <p:sp>
        <p:nvSpPr>
          <p:cNvPr id="5" name="Footer Placeholder 4">
            <a:extLst>
              <a:ext uri="{FF2B5EF4-FFF2-40B4-BE49-F238E27FC236}">
                <a16:creationId xmlns:a16="http://schemas.microsoft.com/office/drawing/2014/main" id="{EB3C9CAE-A5F2-EB23-3D66-137D4B70A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F5EB7A3-481E-8675-73AE-F4DB92199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90DD-8CF0-4AD8-8C87-4D113EF0A4FE}" type="slidenum">
              <a:rPr lang="fr-BE" smtClean="0"/>
              <a:t>‹#›</a:t>
            </a:fld>
            <a:endParaRPr lang="fr-BE"/>
          </a:p>
        </p:txBody>
      </p:sp>
    </p:spTree>
    <p:extLst>
      <p:ext uri="{BB962C8B-B14F-4D97-AF65-F5344CB8AC3E}">
        <p14:creationId xmlns:p14="http://schemas.microsoft.com/office/powerpoint/2010/main" val="26502949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0A478-CEF5-267B-3BC7-B7CC81A12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90DCE06-BF7E-8011-D90A-3479629CE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46D592B-CC5C-4C4B-3781-6A27E1E61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14F18-5F8D-498B-B124-FADE0289FDE3}" type="datetimeFigureOut">
              <a:rPr lang="fr-BE" smtClean="0"/>
              <a:t>21-09-23</a:t>
            </a:fld>
            <a:endParaRPr lang="fr-BE"/>
          </a:p>
        </p:txBody>
      </p:sp>
      <p:sp>
        <p:nvSpPr>
          <p:cNvPr id="5" name="Footer Placeholder 4">
            <a:extLst>
              <a:ext uri="{FF2B5EF4-FFF2-40B4-BE49-F238E27FC236}">
                <a16:creationId xmlns:a16="http://schemas.microsoft.com/office/drawing/2014/main" id="{EB3C9CAE-A5F2-EB23-3D66-137D4B70A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F5EB7A3-481E-8675-73AE-F4DB92199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90DD-8CF0-4AD8-8C87-4D113EF0A4FE}" type="slidenum">
              <a:rPr lang="fr-BE" smtClean="0"/>
              <a:t>‹#›</a:t>
            </a:fld>
            <a:endParaRPr lang="fr-BE"/>
          </a:p>
        </p:txBody>
      </p:sp>
    </p:spTree>
    <p:extLst>
      <p:ext uri="{BB962C8B-B14F-4D97-AF65-F5344CB8AC3E}">
        <p14:creationId xmlns:p14="http://schemas.microsoft.com/office/powerpoint/2010/main" val="296028221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hyperlink" Target="https://ec.europa.eu/eusurvey/runner/RuralPact" TargetMode="External"/><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7.xml"/><Relationship Id="rId16" Type="http://schemas.openxmlformats.org/officeDocument/2006/relationships/image" Target="../media/image66.sv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sv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ruralpact.rural-vision.europa.eu/become-member_e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71.png"/><Relationship Id="rId18" Type="http://schemas.openxmlformats.org/officeDocument/2006/relationships/image" Target="../media/image76.svg"/><Relationship Id="rId3" Type="http://schemas.openxmlformats.org/officeDocument/2006/relationships/image" Target="../media/image69.png"/><Relationship Id="rId7" Type="http://schemas.openxmlformats.org/officeDocument/2006/relationships/image" Target="../media/image55.svg"/><Relationship Id="rId12" Type="http://schemas.openxmlformats.org/officeDocument/2006/relationships/image" Target="../media/image64.svg"/><Relationship Id="rId17" Type="http://schemas.openxmlformats.org/officeDocument/2006/relationships/image" Target="../media/image75.png"/><Relationship Id="rId2" Type="http://schemas.openxmlformats.org/officeDocument/2006/relationships/notesSlide" Target="../notesSlides/notesSlide9.xml"/><Relationship Id="rId16" Type="http://schemas.openxmlformats.org/officeDocument/2006/relationships/image" Target="../media/image74.svg"/><Relationship Id="rId1" Type="http://schemas.openxmlformats.org/officeDocument/2006/relationships/slideLayout" Target="../slideLayouts/slideLayout5.xml"/><Relationship Id="rId6" Type="http://schemas.openxmlformats.org/officeDocument/2006/relationships/image" Target="../media/image54.png"/><Relationship Id="rId11" Type="http://schemas.openxmlformats.org/officeDocument/2006/relationships/image" Target="../media/image63.png"/><Relationship Id="rId5" Type="http://schemas.openxmlformats.org/officeDocument/2006/relationships/hyperlink" Target="https://ruralpact.rural-vision.europa.eu/become-member_en" TargetMode="External"/><Relationship Id="rId15" Type="http://schemas.openxmlformats.org/officeDocument/2006/relationships/image" Target="../media/image73.png"/><Relationship Id="rId10" Type="http://schemas.openxmlformats.org/officeDocument/2006/relationships/image" Target="../media/image62.svg"/><Relationship Id="rId4" Type="http://schemas.openxmlformats.org/officeDocument/2006/relationships/image" Target="../media/image70.svg"/><Relationship Id="rId9" Type="http://schemas.openxmlformats.org/officeDocument/2006/relationships/image" Target="../media/image61.pn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77.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sv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svg"/><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hyperlink" Target="https://agriculture.ec.europa.eu/system/files/2022-07/rural-pact-proposal_en.pdf" TargetMode="External"/><Relationship Id="rId10" Type="http://schemas.openxmlformats.org/officeDocument/2006/relationships/image" Target="../media/image34.png"/><Relationship Id="rId4" Type="http://schemas.openxmlformats.org/officeDocument/2006/relationships/image" Target="../media/image29.sv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hyperlink" Target="https://rural-vision.europa.eu/rural-pact/rural-pact-coordination-group_e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B49D6FB-CA5E-D79F-586B-EC15B63395CD}"/>
              </a:ext>
            </a:extLst>
          </p:cNvPr>
          <p:cNvSpPr>
            <a:spLocks noGrp="1"/>
          </p:cNvSpPr>
          <p:nvPr>
            <p:ph type="ctrTitle"/>
          </p:nvPr>
        </p:nvSpPr>
        <p:spPr/>
        <p:txBody>
          <a:bodyPr>
            <a:normAutofit fontScale="90000"/>
          </a:bodyPr>
          <a:lstStyle/>
          <a:p>
            <a:r>
              <a:rPr lang="pl-PL"/>
              <a:t>Dlaczego LGD powinny się włączyć w Pakt dla Wsi?</a:t>
            </a:r>
            <a:endParaRPr lang="en-GB"/>
          </a:p>
        </p:txBody>
      </p:sp>
      <p:sp>
        <p:nvSpPr>
          <p:cNvPr id="19" name="Subtitle 2">
            <a:extLst>
              <a:ext uri="{FF2B5EF4-FFF2-40B4-BE49-F238E27FC236}">
                <a16:creationId xmlns:a16="http://schemas.microsoft.com/office/drawing/2014/main" id="{9F922FBF-52C0-A2A8-5649-216100137A48}"/>
              </a:ext>
            </a:extLst>
          </p:cNvPr>
          <p:cNvSpPr txBox="1">
            <a:spLocks/>
          </p:cNvSpPr>
          <p:nvPr/>
        </p:nvSpPr>
        <p:spPr>
          <a:xfrm>
            <a:off x="1346165" y="4456257"/>
            <a:ext cx="5125616" cy="14097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lumMod val="50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2000" b="1"/>
              <a:t>Urszula Budzich-Tabor</a:t>
            </a:r>
            <a:endParaRPr lang="en-US" sz="2000"/>
          </a:p>
          <a:p>
            <a:r>
              <a:rPr lang="pl-PL" sz="2000"/>
              <a:t>Rural Pact Support Office</a:t>
            </a:r>
          </a:p>
          <a:p>
            <a:r>
              <a:rPr lang="pl-PL" sz="2000"/>
              <a:t>25 września 2023</a:t>
            </a:r>
            <a:endParaRPr lang="en-US" sz="2000"/>
          </a:p>
          <a:p>
            <a:endParaRPr lang="en-US" sz="2000"/>
          </a:p>
          <a:p>
            <a:endParaRPr lang="en-US" sz="2000"/>
          </a:p>
        </p:txBody>
      </p:sp>
    </p:spTree>
    <p:extLst>
      <p:ext uri="{BB962C8B-B14F-4D97-AF65-F5344CB8AC3E}">
        <p14:creationId xmlns:p14="http://schemas.microsoft.com/office/powerpoint/2010/main" val="315036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pl-PL"/>
              <a:t>Społeczno</a:t>
            </a:r>
            <a:r>
              <a:rPr lang="pl-PL" sz="4000"/>
              <a:t>ść</a:t>
            </a:r>
            <a:r>
              <a:rPr lang="pl-PL"/>
              <a:t> Paktu dla Wsi</a:t>
            </a:r>
            <a:endParaRPr lang="en-BE" dirty="0"/>
          </a:p>
        </p:txBody>
      </p:sp>
      <p:sp>
        <p:nvSpPr>
          <p:cNvPr id="5" name="TextBox 4">
            <a:extLst>
              <a:ext uri="{FF2B5EF4-FFF2-40B4-BE49-F238E27FC236}">
                <a16:creationId xmlns:a16="http://schemas.microsoft.com/office/drawing/2014/main" id="{08A9724E-19EF-5E3C-A31D-6B3DB43EF16E}"/>
              </a:ext>
            </a:extLst>
          </p:cNvPr>
          <p:cNvSpPr txBox="1"/>
          <p:nvPr/>
        </p:nvSpPr>
        <p:spPr>
          <a:xfrm>
            <a:off x="2959299" y="6206302"/>
            <a:ext cx="6917774" cy="290079"/>
          </a:xfrm>
          <a:prstGeom prst="rect">
            <a:avLst/>
          </a:prstGeom>
          <a:solidFill>
            <a:schemeClr val="bg1"/>
          </a:solidFill>
          <a:ln>
            <a:noFill/>
          </a:ln>
        </p:spPr>
        <p:txBody>
          <a:bodyPr wrap="square" rtlCol="0">
            <a:spAutoFit/>
          </a:bodyPr>
          <a:lstStyle/>
          <a:p>
            <a:pPr>
              <a:lnSpc>
                <a:spcPct val="114000"/>
              </a:lnSpc>
              <a:spcBef>
                <a:spcPts val="600"/>
              </a:spcBef>
              <a:spcAft>
                <a:spcPts val="600"/>
              </a:spcAft>
              <a:buClr>
                <a:schemeClr val="accent4"/>
              </a:buClr>
            </a:pPr>
            <a:r>
              <a:rPr lang="pl-PL" sz="1200">
                <a:solidFill>
                  <a:schemeClr val="tx2"/>
                </a:solidFill>
              </a:rPr>
              <a:t>Zapisz się do Społeczności PdW</a:t>
            </a:r>
            <a:r>
              <a:rPr lang="es-ES" sz="1200">
                <a:solidFill>
                  <a:schemeClr val="tx2"/>
                </a:solidFill>
              </a:rPr>
              <a:t>! </a:t>
            </a:r>
            <a:r>
              <a:rPr lang="en-GB" sz="1200">
                <a:hlinkClick r:id="rId3"/>
              </a:rPr>
              <a:t>https://ec.europa.eu/eusurvey/runner/RuralPact</a:t>
            </a:r>
            <a:endParaRPr lang="en-BE" sz="1200">
              <a:solidFill>
                <a:schemeClr val="tx2"/>
              </a:solidFill>
            </a:endParaRPr>
          </a:p>
        </p:txBody>
      </p:sp>
      <p:grpSp>
        <p:nvGrpSpPr>
          <p:cNvPr id="6" name="Group 5">
            <a:extLst>
              <a:ext uri="{FF2B5EF4-FFF2-40B4-BE49-F238E27FC236}">
                <a16:creationId xmlns:a16="http://schemas.microsoft.com/office/drawing/2014/main" id="{F3EE8944-53B4-ECA1-7097-2C54C99255D4}"/>
              </a:ext>
            </a:extLst>
          </p:cNvPr>
          <p:cNvGrpSpPr>
            <a:grpSpLocks noChangeAspect="1"/>
          </p:cNvGrpSpPr>
          <p:nvPr/>
        </p:nvGrpSpPr>
        <p:grpSpPr>
          <a:xfrm>
            <a:off x="2492425" y="6152920"/>
            <a:ext cx="388765" cy="388765"/>
            <a:chOff x="2231300" y="6244664"/>
            <a:chExt cx="388765" cy="388765"/>
          </a:xfrm>
          <a:solidFill>
            <a:srgbClr val="366C62"/>
          </a:solidFill>
        </p:grpSpPr>
        <p:sp>
          <p:nvSpPr>
            <p:cNvPr id="8" name="Oval 7">
              <a:extLst>
                <a:ext uri="{FF2B5EF4-FFF2-40B4-BE49-F238E27FC236}">
                  <a16:creationId xmlns:a16="http://schemas.microsoft.com/office/drawing/2014/main" id="{7F8036CA-E98D-E7DA-56EC-063E0913ED29}"/>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Pencil outline">
              <a:extLst>
                <a:ext uri="{FF2B5EF4-FFF2-40B4-BE49-F238E27FC236}">
                  <a16:creationId xmlns:a16="http://schemas.microsoft.com/office/drawing/2014/main" id="{B8479487-FF29-415D-EA8B-B133B1646A7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09409" y="6322773"/>
              <a:ext cx="232546" cy="232546"/>
            </a:xfrm>
            <a:prstGeom prst="rect">
              <a:avLst/>
            </a:prstGeom>
          </p:spPr>
        </p:pic>
      </p:grpSp>
      <p:pic>
        <p:nvPicPr>
          <p:cNvPr id="376" name="Picture 375">
            <a:extLst>
              <a:ext uri="{FF2B5EF4-FFF2-40B4-BE49-F238E27FC236}">
                <a16:creationId xmlns:a16="http://schemas.microsoft.com/office/drawing/2014/main" id="{029007F8-4CE4-68F7-468B-F9E4C7EFCF5B}"/>
              </a:ext>
            </a:extLst>
          </p:cNvPr>
          <p:cNvPicPr>
            <a:picLocks noChangeAspect="1"/>
          </p:cNvPicPr>
          <p:nvPr/>
        </p:nvPicPr>
        <p:blipFill>
          <a:blip r:embed="rId6">
            <a:alphaModFix amt="50000"/>
          </a:blip>
          <a:stretch>
            <a:fillRect/>
          </a:stretch>
        </p:blipFill>
        <p:spPr>
          <a:xfrm>
            <a:off x="849937" y="1225105"/>
            <a:ext cx="10492125" cy="4407790"/>
          </a:xfrm>
          <a:prstGeom prst="rect">
            <a:avLst/>
          </a:prstGeom>
        </p:spPr>
      </p:pic>
      <p:sp>
        <p:nvSpPr>
          <p:cNvPr id="377" name="Flowchart: Connector 376">
            <a:extLst>
              <a:ext uri="{FF2B5EF4-FFF2-40B4-BE49-F238E27FC236}">
                <a16:creationId xmlns:a16="http://schemas.microsoft.com/office/drawing/2014/main" id="{7EA1065E-A9D3-7048-2B17-A3BD61E35C78}"/>
              </a:ext>
            </a:extLst>
          </p:cNvPr>
          <p:cNvSpPr>
            <a:spLocks noChangeAspect="1"/>
          </p:cNvSpPr>
          <p:nvPr/>
        </p:nvSpPr>
        <p:spPr>
          <a:xfrm>
            <a:off x="4412070" y="1694399"/>
            <a:ext cx="1365731" cy="1365731"/>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8" name="Graphic 377" descr="Lecturer outline">
            <a:extLst>
              <a:ext uri="{FF2B5EF4-FFF2-40B4-BE49-F238E27FC236}">
                <a16:creationId xmlns:a16="http://schemas.microsoft.com/office/drawing/2014/main" id="{2F6CDF54-BCF8-683F-5A27-9F601AF51C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9172" y="2048963"/>
            <a:ext cx="914400" cy="914400"/>
          </a:xfrm>
          <a:prstGeom prst="rect">
            <a:avLst/>
          </a:prstGeom>
        </p:spPr>
      </p:pic>
      <p:sp>
        <p:nvSpPr>
          <p:cNvPr id="379" name="TextBox 378">
            <a:extLst>
              <a:ext uri="{FF2B5EF4-FFF2-40B4-BE49-F238E27FC236}">
                <a16:creationId xmlns:a16="http://schemas.microsoft.com/office/drawing/2014/main" id="{424960DE-2BC9-1BD6-B55F-FF41FC2EE24D}"/>
              </a:ext>
            </a:extLst>
          </p:cNvPr>
          <p:cNvSpPr txBox="1"/>
          <p:nvPr/>
        </p:nvSpPr>
        <p:spPr>
          <a:xfrm>
            <a:off x="3982544" y="1600977"/>
            <a:ext cx="2248513" cy="384529"/>
          </a:xfrm>
          <a:prstGeom prst="rect">
            <a:avLst/>
          </a:prstGeom>
          <a:solidFill>
            <a:schemeClr val="accent3"/>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Władze publiczne</a:t>
            </a:r>
            <a:endParaRPr lang="en-GB" b="1" dirty="0">
              <a:solidFill>
                <a:schemeClr val="bg1"/>
              </a:solidFill>
            </a:endParaRPr>
          </a:p>
        </p:txBody>
      </p:sp>
      <p:sp>
        <p:nvSpPr>
          <p:cNvPr id="380" name="Flowchart: Connector 379">
            <a:extLst>
              <a:ext uri="{FF2B5EF4-FFF2-40B4-BE49-F238E27FC236}">
                <a16:creationId xmlns:a16="http://schemas.microsoft.com/office/drawing/2014/main" id="{9EED1FA5-BCF7-85FB-7DAC-0A4A2A24B728}"/>
              </a:ext>
            </a:extLst>
          </p:cNvPr>
          <p:cNvSpPr>
            <a:spLocks noChangeAspect="1"/>
          </p:cNvSpPr>
          <p:nvPr/>
        </p:nvSpPr>
        <p:spPr>
          <a:xfrm>
            <a:off x="6648719" y="2310993"/>
            <a:ext cx="1365731" cy="1365731"/>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TextBox 381">
            <a:extLst>
              <a:ext uri="{FF2B5EF4-FFF2-40B4-BE49-F238E27FC236}">
                <a16:creationId xmlns:a16="http://schemas.microsoft.com/office/drawing/2014/main" id="{B22339E1-50DD-51F2-A149-0F7C36AAE040}"/>
              </a:ext>
            </a:extLst>
          </p:cNvPr>
          <p:cNvSpPr txBox="1"/>
          <p:nvPr/>
        </p:nvSpPr>
        <p:spPr>
          <a:xfrm>
            <a:off x="6207327" y="2268715"/>
            <a:ext cx="2248513" cy="700320"/>
          </a:xfrm>
          <a:prstGeom prst="rect">
            <a:avLst/>
          </a:prstGeom>
          <a:solidFill>
            <a:schemeClr val="accent2">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Sektor naukowo-badawczy</a:t>
            </a:r>
            <a:endParaRPr lang="en-GB" b="1" dirty="0">
              <a:solidFill>
                <a:schemeClr val="bg1"/>
              </a:solidFill>
            </a:endParaRPr>
          </a:p>
        </p:txBody>
      </p:sp>
      <p:pic>
        <p:nvPicPr>
          <p:cNvPr id="384" name="Graphic 383" descr="Microscope outline">
            <a:extLst>
              <a:ext uri="{FF2B5EF4-FFF2-40B4-BE49-F238E27FC236}">
                <a16:creationId xmlns:a16="http://schemas.microsoft.com/office/drawing/2014/main" id="{748DC229-09FB-4EF4-655F-94523E417E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52535" y="2695522"/>
            <a:ext cx="783166" cy="783166"/>
          </a:xfrm>
          <a:prstGeom prst="rect">
            <a:avLst/>
          </a:prstGeom>
        </p:spPr>
      </p:pic>
      <p:sp>
        <p:nvSpPr>
          <p:cNvPr id="388" name="Flowchart: Connector 387">
            <a:extLst>
              <a:ext uri="{FF2B5EF4-FFF2-40B4-BE49-F238E27FC236}">
                <a16:creationId xmlns:a16="http://schemas.microsoft.com/office/drawing/2014/main" id="{9751E163-9C5A-14A5-D322-0808FBB9DD0D}"/>
              </a:ext>
            </a:extLst>
          </p:cNvPr>
          <p:cNvSpPr>
            <a:spLocks noChangeAspect="1"/>
          </p:cNvSpPr>
          <p:nvPr/>
        </p:nvSpPr>
        <p:spPr>
          <a:xfrm>
            <a:off x="4824799" y="4054094"/>
            <a:ext cx="1365731" cy="1365731"/>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TextBox 388">
            <a:extLst>
              <a:ext uri="{FF2B5EF4-FFF2-40B4-BE49-F238E27FC236}">
                <a16:creationId xmlns:a16="http://schemas.microsoft.com/office/drawing/2014/main" id="{F99173F3-C920-5986-4339-477F9A14DBAA}"/>
              </a:ext>
            </a:extLst>
          </p:cNvPr>
          <p:cNvSpPr txBox="1"/>
          <p:nvPr/>
        </p:nvSpPr>
        <p:spPr>
          <a:xfrm>
            <a:off x="4383407" y="4011816"/>
            <a:ext cx="2248513" cy="700320"/>
          </a:xfrm>
          <a:prstGeom prst="rect">
            <a:avLst/>
          </a:prstGeom>
          <a:solidFill>
            <a:schemeClr val="accent1">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Społeczeństwo obywatelskie</a:t>
            </a:r>
            <a:endParaRPr lang="en-GB" b="1" dirty="0">
              <a:solidFill>
                <a:schemeClr val="bg1"/>
              </a:solidFill>
            </a:endParaRPr>
          </a:p>
        </p:txBody>
      </p:sp>
      <p:pic>
        <p:nvPicPr>
          <p:cNvPr id="392" name="Graphic 391" descr="Users outline">
            <a:extLst>
              <a:ext uri="{FF2B5EF4-FFF2-40B4-BE49-F238E27FC236}">
                <a16:creationId xmlns:a16="http://schemas.microsoft.com/office/drawing/2014/main" id="{1FAE1C13-1DF3-9D59-EDA4-8F9872BE4EB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6372" y="4450885"/>
            <a:ext cx="859860" cy="859860"/>
          </a:xfrm>
          <a:prstGeom prst="rect">
            <a:avLst/>
          </a:prstGeom>
        </p:spPr>
      </p:pic>
      <p:sp>
        <p:nvSpPr>
          <p:cNvPr id="393" name="Flowchart: Connector 392">
            <a:extLst>
              <a:ext uri="{FF2B5EF4-FFF2-40B4-BE49-F238E27FC236}">
                <a16:creationId xmlns:a16="http://schemas.microsoft.com/office/drawing/2014/main" id="{B3A8727D-3ED5-C3EB-9D40-5C140B88E66A}"/>
              </a:ext>
            </a:extLst>
          </p:cNvPr>
          <p:cNvSpPr>
            <a:spLocks noChangeAspect="1"/>
          </p:cNvSpPr>
          <p:nvPr/>
        </p:nvSpPr>
        <p:spPr>
          <a:xfrm>
            <a:off x="9036910" y="1597632"/>
            <a:ext cx="1365731" cy="1365731"/>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TextBox 393">
            <a:extLst>
              <a:ext uri="{FF2B5EF4-FFF2-40B4-BE49-F238E27FC236}">
                <a16:creationId xmlns:a16="http://schemas.microsoft.com/office/drawing/2014/main" id="{1347FA24-58DC-2B74-A1C4-318C9FC5F85C}"/>
              </a:ext>
            </a:extLst>
          </p:cNvPr>
          <p:cNvSpPr txBox="1"/>
          <p:nvPr/>
        </p:nvSpPr>
        <p:spPr>
          <a:xfrm>
            <a:off x="8595518" y="1555354"/>
            <a:ext cx="2248513" cy="423193"/>
          </a:xfrm>
          <a:prstGeom prst="rect">
            <a:avLst/>
          </a:prstGeom>
          <a:solidFill>
            <a:schemeClr val="tx2">
              <a:lumMod val="60000"/>
              <a:lumOff val="40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Przedsi</a:t>
            </a:r>
            <a:r>
              <a:rPr lang="pl-PL" sz="2000" b="1">
                <a:solidFill>
                  <a:schemeClr val="bg1"/>
                </a:solidFill>
              </a:rPr>
              <a:t>ę</a:t>
            </a:r>
            <a:r>
              <a:rPr lang="pl-PL" b="1">
                <a:solidFill>
                  <a:schemeClr val="bg1"/>
                </a:solidFill>
              </a:rPr>
              <a:t>biorcy</a:t>
            </a:r>
            <a:endParaRPr lang="en-GB" b="1" dirty="0">
              <a:solidFill>
                <a:schemeClr val="bg1"/>
              </a:solidFill>
            </a:endParaRPr>
          </a:p>
        </p:txBody>
      </p:sp>
      <p:pic>
        <p:nvPicPr>
          <p:cNvPr id="397" name="Graphic 396" descr="Boardroom outline">
            <a:extLst>
              <a:ext uri="{FF2B5EF4-FFF2-40B4-BE49-F238E27FC236}">
                <a16:creationId xmlns:a16="http://schemas.microsoft.com/office/drawing/2014/main" id="{FC77400F-1034-2773-288D-D55196343F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62574" y="1940979"/>
            <a:ext cx="914400" cy="914400"/>
          </a:xfrm>
          <a:prstGeom prst="rect">
            <a:avLst/>
          </a:prstGeom>
        </p:spPr>
      </p:pic>
      <p:sp>
        <p:nvSpPr>
          <p:cNvPr id="401" name="Flowchart: Connector 400">
            <a:extLst>
              <a:ext uri="{FF2B5EF4-FFF2-40B4-BE49-F238E27FC236}">
                <a16:creationId xmlns:a16="http://schemas.microsoft.com/office/drawing/2014/main" id="{699B9F62-27DB-F40B-17E6-D88A1D1B7429}"/>
              </a:ext>
            </a:extLst>
          </p:cNvPr>
          <p:cNvSpPr>
            <a:spLocks noChangeAspect="1"/>
          </p:cNvSpPr>
          <p:nvPr/>
        </p:nvSpPr>
        <p:spPr>
          <a:xfrm>
            <a:off x="8211525" y="4192019"/>
            <a:ext cx="1365731" cy="1365731"/>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TextBox 401">
            <a:extLst>
              <a:ext uri="{FF2B5EF4-FFF2-40B4-BE49-F238E27FC236}">
                <a16:creationId xmlns:a16="http://schemas.microsoft.com/office/drawing/2014/main" id="{77E2D0BD-1861-A47E-2175-52CDB225DAA2}"/>
              </a:ext>
            </a:extLst>
          </p:cNvPr>
          <p:cNvSpPr txBox="1"/>
          <p:nvPr/>
        </p:nvSpPr>
        <p:spPr>
          <a:xfrm>
            <a:off x="7770133" y="4149741"/>
            <a:ext cx="2248513" cy="384529"/>
          </a:xfrm>
          <a:prstGeom prst="rect">
            <a:avLst/>
          </a:prstGeom>
          <a:solidFill>
            <a:schemeClr val="accent5">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Osoby fizyczne</a:t>
            </a:r>
            <a:endParaRPr lang="en-GB" b="1" dirty="0">
              <a:solidFill>
                <a:schemeClr val="bg1"/>
              </a:solidFill>
            </a:endParaRPr>
          </a:p>
        </p:txBody>
      </p:sp>
      <p:pic>
        <p:nvPicPr>
          <p:cNvPr id="405" name="Graphic 404" descr="Male profile outline">
            <a:extLst>
              <a:ext uri="{FF2B5EF4-FFF2-40B4-BE49-F238E27FC236}">
                <a16:creationId xmlns:a16="http://schemas.microsoft.com/office/drawing/2014/main" id="{F24E931D-5594-ED51-7A17-D3E0DDCEFE7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39036" y="4520466"/>
            <a:ext cx="914400" cy="914400"/>
          </a:xfrm>
          <a:prstGeom prst="rect">
            <a:avLst/>
          </a:prstGeom>
        </p:spPr>
      </p:pic>
      <p:sp>
        <p:nvSpPr>
          <p:cNvPr id="18" name="Freeform: Shape 17">
            <a:extLst>
              <a:ext uri="{FF2B5EF4-FFF2-40B4-BE49-F238E27FC236}">
                <a16:creationId xmlns:a16="http://schemas.microsoft.com/office/drawing/2014/main" id="{620C446E-7CEE-B320-B82D-204D36228B75}"/>
              </a:ext>
            </a:extLst>
          </p:cNvPr>
          <p:cNvSpPr>
            <a:spLocks noChangeAspect="1"/>
          </p:cNvSpPr>
          <p:nvPr/>
        </p:nvSpPr>
        <p:spPr>
          <a:xfrm>
            <a:off x="0" y="1226768"/>
            <a:ext cx="2492425" cy="27886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444500"/>
            <a:r>
              <a:rPr lang="en-GB" sz="4400" b="1">
                <a:solidFill>
                  <a:schemeClr val="bg1"/>
                </a:solidFill>
              </a:rPr>
              <a:t>+</a:t>
            </a:r>
            <a:r>
              <a:rPr lang="pl-PL" sz="4400" b="1">
                <a:solidFill>
                  <a:schemeClr val="bg1"/>
                </a:solidFill>
              </a:rPr>
              <a:t>2000</a:t>
            </a:r>
            <a:endParaRPr lang="en-GB" sz="4400" b="1" dirty="0">
              <a:solidFill>
                <a:schemeClr val="bg1"/>
              </a:solidFill>
            </a:endParaRPr>
          </a:p>
          <a:p>
            <a:pPr marL="715963"/>
            <a:r>
              <a:rPr lang="pl-PL" sz="1600" b="1">
                <a:solidFill>
                  <a:schemeClr val="bg1"/>
                </a:solidFill>
              </a:rPr>
              <a:t>członków</a:t>
            </a:r>
            <a:endParaRPr lang="en-GB" sz="1600" b="1" dirty="0">
              <a:solidFill>
                <a:schemeClr val="bg1"/>
              </a:solidFill>
            </a:endParaRPr>
          </a:p>
        </p:txBody>
      </p:sp>
      <p:sp>
        <p:nvSpPr>
          <p:cNvPr id="4" name="Freeform: Shape 17">
            <a:extLst>
              <a:ext uri="{FF2B5EF4-FFF2-40B4-BE49-F238E27FC236}">
                <a16:creationId xmlns:a16="http://schemas.microsoft.com/office/drawing/2014/main" id="{472B8D74-16E6-70D6-4DB4-8631E068CF9D}"/>
              </a:ext>
            </a:extLst>
          </p:cNvPr>
          <p:cNvSpPr>
            <a:spLocks noChangeAspect="1"/>
          </p:cNvSpPr>
          <p:nvPr/>
        </p:nvSpPr>
        <p:spPr>
          <a:xfrm>
            <a:off x="0" y="3586431"/>
            <a:ext cx="1997125" cy="22044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r>
              <a:rPr lang="en-GB" sz="4800" b="1" dirty="0">
                <a:solidFill>
                  <a:schemeClr val="bg1"/>
                </a:solidFill>
              </a:rPr>
              <a:t> +115</a:t>
            </a:r>
            <a:endParaRPr lang="es-ES" dirty="0">
              <a:solidFill>
                <a:schemeClr val="bg1"/>
              </a:solidFill>
              <a:cs typeface="Leelawadee"/>
            </a:endParaRPr>
          </a:p>
          <a:p>
            <a:pPr marL="171450"/>
            <a:r>
              <a:rPr lang="pl-PL" sz="1600" b="1">
                <a:solidFill>
                  <a:schemeClr val="bg1"/>
                </a:solidFill>
              </a:rPr>
              <a:t>zobowiązań do działania</a:t>
            </a:r>
            <a:endParaRPr lang="en-GB" dirty="0">
              <a:solidFill>
                <a:schemeClr val="bg1"/>
              </a:solidFill>
              <a:cs typeface="Leelawadee"/>
            </a:endParaRPr>
          </a:p>
        </p:txBody>
      </p:sp>
      <p:sp>
        <p:nvSpPr>
          <p:cNvPr id="3" name="TextBox 2">
            <a:extLst>
              <a:ext uri="{FF2B5EF4-FFF2-40B4-BE49-F238E27FC236}">
                <a16:creationId xmlns:a16="http://schemas.microsoft.com/office/drawing/2014/main" id="{E9F1585C-2EA4-A4D1-A72B-CE67213D7962}"/>
              </a:ext>
            </a:extLst>
          </p:cNvPr>
          <p:cNvSpPr txBox="1"/>
          <p:nvPr/>
        </p:nvSpPr>
        <p:spPr>
          <a:xfrm>
            <a:off x="2881190" y="5720648"/>
            <a:ext cx="7885685" cy="400110"/>
          </a:xfrm>
          <a:prstGeom prst="rect">
            <a:avLst/>
          </a:prstGeom>
          <a:noFill/>
        </p:spPr>
        <p:txBody>
          <a:bodyPr wrap="none" rtlCol="0">
            <a:spAutoFit/>
          </a:bodyPr>
          <a:lstStyle/>
          <a:p>
            <a:r>
              <a:rPr lang="pl-PL" sz="1600" b="1">
                <a:solidFill>
                  <a:srgbClr val="366C62"/>
                </a:solidFill>
              </a:rPr>
              <a:t>Udział w Pakcie</a:t>
            </a:r>
            <a:r>
              <a:rPr lang="en-GB" sz="1600" b="1">
                <a:solidFill>
                  <a:srgbClr val="366C62"/>
                </a:solidFill>
              </a:rPr>
              <a:t> </a:t>
            </a:r>
            <a:r>
              <a:rPr lang="en-GB" sz="2000" b="1">
                <a:solidFill>
                  <a:schemeClr val="accent6"/>
                </a:solidFill>
              </a:rPr>
              <a:t>=</a:t>
            </a:r>
            <a:r>
              <a:rPr lang="en-GB" sz="1600" b="1">
                <a:solidFill>
                  <a:srgbClr val="366C62"/>
                </a:solidFill>
              </a:rPr>
              <a:t> </a:t>
            </a:r>
            <a:r>
              <a:rPr lang="pl-PL" sz="1600" b="1">
                <a:solidFill>
                  <a:srgbClr val="366C62"/>
                </a:solidFill>
              </a:rPr>
              <a:t>Zaangażowanie na rzecz przynajmniej jednego z jego 3 celów</a:t>
            </a:r>
            <a:endParaRPr lang="en-GB" sz="1600" b="1" dirty="0">
              <a:solidFill>
                <a:srgbClr val="366C62"/>
              </a:solidFill>
            </a:endParaRPr>
          </a:p>
        </p:txBody>
      </p:sp>
    </p:spTree>
    <p:extLst>
      <p:ext uri="{BB962C8B-B14F-4D97-AF65-F5344CB8AC3E}">
        <p14:creationId xmlns:p14="http://schemas.microsoft.com/office/powerpoint/2010/main" val="319394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C95A-C014-F174-FA9D-0E521A45594C}"/>
              </a:ext>
            </a:extLst>
          </p:cNvPr>
          <p:cNvSpPr>
            <a:spLocks noGrp="1"/>
          </p:cNvSpPr>
          <p:nvPr>
            <p:ph type="ctrTitle"/>
          </p:nvPr>
        </p:nvSpPr>
        <p:spPr/>
        <p:txBody>
          <a:bodyPr>
            <a:normAutofit/>
          </a:bodyPr>
          <a:lstStyle/>
          <a:p>
            <a:r>
              <a:rPr lang="pl-PL"/>
              <a:t>Kilka obserwacji z analizy interesariuszy</a:t>
            </a:r>
            <a:endParaRPr lang="en-GB"/>
          </a:p>
        </p:txBody>
      </p:sp>
    </p:spTree>
    <p:extLst>
      <p:ext uri="{BB962C8B-B14F-4D97-AF65-F5344CB8AC3E}">
        <p14:creationId xmlns:p14="http://schemas.microsoft.com/office/powerpoint/2010/main" val="322839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BCA7-E95F-6E5D-4D89-C9D665217F14}"/>
              </a:ext>
            </a:extLst>
          </p:cNvPr>
          <p:cNvSpPr>
            <a:spLocks noGrp="1"/>
          </p:cNvSpPr>
          <p:nvPr>
            <p:ph type="title"/>
          </p:nvPr>
        </p:nvSpPr>
        <p:spPr/>
        <p:txBody>
          <a:bodyPr/>
          <a:lstStyle/>
          <a:p>
            <a:r>
              <a:rPr lang="pl-PL"/>
              <a:t>Członkowie Społeczno</a:t>
            </a:r>
            <a:r>
              <a:rPr lang="pl-PL" sz="4000"/>
              <a:t>ś</a:t>
            </a:r>
            <a:r>
              <a:rPr lang="pl-PL"/>
              <a:t>ci PdW z poszczególnych pa</a:t>
            </a:r>
            <a:r>
              <a:rPr lang="pl-PL" sz="4000"/>
              <a:t>ń</a:t>
            </a:r>
            <a:r>
              <a:rPr lang="pl-PL"/>
              <a:t>stw (maj 2023)</a:t>
            </a:r>
            <a:endParaRPr lang="en-GB"/>
          </a:p>
        </p:txBody>
      </p:sp>
      <p:graphicFrame>
        <p:nvGraphicFramePr>
          <p:cNvPr id="4" name="Content Placeholder 3">
            <a:extLst>
              <a:ext uri="{FF2B5EF4-FFF2-40B4-BE49-F238E27FC236}">
                <a16:creationId xmlns:a16="http://schemas.microsoft.com/office/drawing/2014/main" id="{7D7B190D-BE08-5834-C52F-6BBC4CD94F1C}"/>
              </a:ext>
            </a:extLst>
          </p:cNvPr>
          <p:cNvGraphicFramePr>
            <a:graphicFrameLocks noGrp="1"/>
          </p:cNvGraphicFramePr>
          <p:nvPr>
            <p:ph idx="1"/>
            <p:extLst>
              <p:ext uri="{D42A27DB-BD31-4B8C-83A1-F6EECF244321}">
                <p14:modId xmlns:p14="http://schemas.microsoft.com/office/powerpoint/2010/main" val="2634455341"/>
              </p:ext>
            </p:extLst>
          </p:nvPr>
        </p:nvGraphicFramePr>
        <p:xfrm>
          <a:off x="413359" y="1337783"/>
          <a:ext cx="10940441" cy="61021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040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FCEDD9-7947-4AE0-5494-C7C84FFC7751}"/>
              </a:ext>
            </a:extLst>
          </p:cNvPr>
          <p:cNvSpPr>
            <a:spLocks noGrp="1"/>
          </p:cNvSpPr>
          <p:nvPr>
            <p:ph type="title"/>
          </p:nvPr>
        </p:nvSpPr>
        <p:spPr>
          <a:xfrm>
            <a:off x="838200" y="136525"/>
            <a:ext cx="9928225" cy="1201738"/>
          </a:xfrm>
        </p:spPr>
        <p:txBody>
          <a:bodyPr>
            <a:normAutofit/>
          </a:bodyPr>
          <a:lstStyle/>
          <a:p>
            <a:r>
              <a:rPr lang="pl-PL"/>
              <a:t>Rodzaje organizacji reprezentowanych w Pakcie dla Wsi:</a:t>
            </a:r>
            <a:endParaRPr lang="en-GB"/>
          </a:p>
        </p:txBody>
      </p:sp>
      <p:graphicFrame>
        <p:nvGraphicFramePr>
          <p:cNvPr id="5" name="Content Placeholder 4">
            <a:extLst>
              <a:ext uri="{FF2B5EF4-FFF2-40B4-BE49-F238E27FC236}">
                <a16:creationId xmlns:a16="http://schemas.microsoft.com/office/drawing/2014/main" id="{8022287D-7FCD-CBC8-B2E0-6A287E1A8E22}"/>
              </a:ext>
            </a:extLst>
          </p:cNvPr>
          <p:cNvGraphicFramePr>
            <a:graphicFrameLocks noGrp="1"/>
          </p:cNvGraphicFramePr>
          <p:nvPr>
            <p:ph idx="1"/>
            <p:extLst>
              <p:ext uri="{D42A27DB-BD31-4B8C-83A1-F6EECF244321}">
                <p14:modId xmlns:p14="http://schemas.microsoft.com/office/powerpoint/2010/main" val="4049753920"/>
              </p:ext>
            </p:extLst>
          </p:nvPr>
        </p:nvGraphicFramePr>
        <p:xfrm>
          <a:off x="464127" y="1338263"/>
          <a:ext cx="2833255" cy="33644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148A8DC-7B51-4B08-3B33-D9F3588D7F21}"/>
              </a:ext>
            </a:extLst>
          </p:cNvPr>
          <p:cNvGraphicFramePr/>
          <p:nvPr>
            <p:extLst>
              <p:ext uri="{D42A27DB-BD31-4B8C-83A1-F6EECF244321}">
                <p14:modId xmlns:p14="http://schemas.microsoft.com/office/powerpoint/2010/main" val="804643474"/>
              </p:ext>
            </p:extLst>
          </p:nvPr>
        </p:nvGraphicFramePr>
        <p:xfrm>
          <a:off x="3829827" y="1378779"/>
          <a:ext cx="2715491" cy="3176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FAE4199-FA64-E2B3-5982-B63F59CF27E1}"/>
              </a:ext>
            </a:extLst>
          </p:cNvPr>
          <p:cNvGraphicFramePr/>
          <p:nvPr>
            <p:extLst>
              <p:ext uri="{D42A27DB-BD31-4B8C-83A1-F6EECF244321}">
                <p14:modId xmlns:p14="http://schemas.microsoft.com/office/powerpoint/2010/main" val="2051185024"/>
              </p:ext>
            </p:extLst>
          </p:nvPr>
        </p:nvGraphicFramePr>
        <p:xfrm>
          <a:off x="1654464" y="3891107"/>
          <a:ext cx="3187700" cy="29668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823D7E7-AF49-9EA3-7851-1950D6E7CBB9}"/>
              </a:ext>
            </a:extLst>
          </p:cNvPr>
          <p:cNvGraphicFramePr/>
          <p:nvPr>
            <p:extLst>
              <p:ext uri="{D42A27DB-BD31-4B8C-83A1-F6EECF244321}">
                <p14:modId xmlns:p14="http://schemas.microsoft.com/office/powerpoint/2010/main" val="1076211334"/>
              </p:ext>
            </p:extLst>
          </p:nvPr>
        </p:nvGraphicFramePr>
        <p:xfrm>
          <a:off x="5359800" y="3813103"/>
          <a:ext cx="3187700" cy="2966894"/>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a:extLst>
              <a:ext uri="{FF2B5EF4-FFF2-40B4-BE49-F238E27FC236}">
                <a16:creationId xmlns:a16="http://schemas.microsoft.com/office/drawing/2014/main" id="{B2FD1659-96B6-F267-3DAC-8FEB46869BF8}"/>
              </a:ext>
            </a:extLst>
          </p:cNvPr>
          <p:cNvPicPr>
            <a:picLocks noChangeAspect="1"/>
          </p:cNvPicPr>
          <p:nvPr/>
        </p:nvPicPr>
        <p:blipFill rotWithShape="1">
          <a:blip r:embed="rId6"/>
          <a:srcRect l="65612" t="26369" r="966" b="1902"/>
          <a:stretch/>
        </p:blipFill>
        <p:spPr>
          <a:xfrm>
            <a:off x="8547500" y="1658433"/>
            <a:ext cx="3180373" cy="3620150"/>
          </a:xfrm>
          <a:prstGeom prst="rect">
            <a:avLst/>
          </a:prstGeom>
        </p:spPr>
      </p:pic>
    </p:spTree>
    <p:extLst>
      <p:ext uri="{BB962C8B-B14F-4D97-AF65-F5344CB8AC3E}">
        <p14:creationId xmlns:p14="http://schemas.microsoft.com/office/powerpoint/2010/main" val="351350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8B48-016D-6ADB-5A48-436650C617D9}"/>
              </a:ext>
            </a:extLst>
          </p:cNvPr>
          <p:cNvSpPr>
            <a:spLocks noGrp="1"/>
          </p:cNvSpPr>
          <p:nvPr>
            <p:ph type="title"/>
          </p:nvPr>
        </p:nvSpPr>
        <p:spPr>
          <a:xfrm>
            <a:off x="838201" y="136525"/>
            <a:ext cx="8418533" cy="1201259"/>
          </a:xfrm>
        </p:spPr>
        <p:txBody>
          <a:bodyPr/>
          <a:lstStyle/>
          <a:p>
            <a:r>
              <a:rPr lang="pl-PL"/>
              <a:t>Liczba LGD, które przystąpiły do PdW (maj 2023)</a:t>
            </a:r>
            <a:endParaRPr lang="en-GB"/>
          </a:p>
        </p:txBody>
      </p:sp>
      <p:graphicFrame>
        <p:nvGraphicFramePr>
          <p:cNvPr id="4" name="Content Placeholder 3">
            <a:extLst>
              <a:ext uri="{FF2B5EF4-FFF2-40B4-BE49-F238E27FC236}">
                <a16:creationId xmlns:a16="http://schemas.microsoft.com/office/drawing/2014/main" id="{2BCCB312-ECE8-D89B-4136-19C76D112579}"/>
              </a:ext>
            </a:extLst>
          </p:cNvPr>
          <p:cNvGraphicFramePr>
            <a:graphicFrameLocks noGrp="1"/>
          </p:cNvGraphicFramePr>
          <p:nvPr>
            <p:ph idx="1"/>
            <p:extLst>
              <p:ext uri="{D42A27DB-BD31-4B8C-83A1-F6EECF244321}">
                <p14:modId xmlns:p14="http://schemas.microsoft.com/office/powerpoint/2010/main" val="1152707842"/>
              </p:ext>
            </p:extLst>
          </p:nvPr>
        </p:nvGraphicFramePr>
        <p:xfrm>
          <a:off x="838200" y="678874"/>
          <a:ext cx="10785764" cy="5694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72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74229" y="179617"/>
            <a:ext cx="10643541" cy="1293395"/>
          </a:xfrm>
        </p:spPr>
        <p:txBody>
          <a:bodyPr>
            <a:normAutofit/>
          </a:bodyPr>
          <a:lstStyle/>
          <a:p>
            <a:pPr>
              <a:spcBef>
                <a:spcPts val="300"/>
              </a:spcBef>
              <a:spcAft>
                <a:spcPts val="1200"/>
              </a:spcAft>
            </a:pPr>
            <a:r>
              <a:rPr lang="pl-PL"/>
              <a:t>Platforma współpracy Paktu dla Wsi</a:t>
            </a:r>
            <a:endParaRPr lang="en-BE" dirty="0"/>
          </a:p>
        </p:txBody>
      </p:sp>
      <p:pic>
        <p:nvPicPr>
          <p:cNvPr id="5" name="Picture 4">
            <a:extLst>
              <a:ext uri="{FF2B5EF4-FFF2-40B4-BE49-F238E27FC236}">
                <a16:creationId xmlns:a16="http://schemas.microsoft.com/office/drawing/2014/main" id="{896484D2-C8DF-C9A2-C911-534802A57B31}"/>
              </a:ext>
            </a:extLst>
          </p:cNvPr>
          <p:cNvPicPr>
            <a:picLocks noChangeAspect="1"/>
          </p:cNvPicPr>
          <p:nvPr/>
        </p:nvPicPr>
        <p:blipFill rotWithShape="1">
          <a:blip r:embed="rId3"/>
          <a:srcRect r="49178"/>
          <a:stretch/>
        </p:blipFill>
        <p:spPr>
          <a:xfrm>
            <a:off x="-120371" y="1473012"/>
            <a:ext cx="5963807" cy="3523836"/>
          </a:xfrm>
          <a:prstGeom prst="rect">
            <a:avLst/>
          </a:prstGeom>
        </p:spPr>
      </p:pic>
      <p:sp>
        <p:nvSpPr>
          <p:cNvPr id="6" name="TextBox 5">
            <a:extLst>
              <a:ext uri="{FF2B5EF4-FFF2-40B4-BE49-F238E27FC236}">
                <a16:creationId xmlns:a16="http://schemas.microsoft.com/office/drawing/2014/main" id="{FC145573-ECEB-BD21-A5C2-F0EC1231A735}"/>
              </a:ext>
            </a:extLst>
          </p:cNvPr>
          <p:cNvSpPr txBox="1"/>
          <p:nvPr/>
        </p:nvSpPr>
        <p:spPr>
          <a:xfrm>
            <a:off x="2779211" y="6105577"/>
            <a:ext cx="6633576" cy="369332"/>
          </a:xfrm>
          <a:prstGeom prst="rect">
            <a:avLst/>
          </a:prstGeom>
          <a:noFill/>
        </p:spPr>
        <p:txBody>
          <a:bodyPr wrap="square">
            <a:spAutoFit/>
          </a:bodyPr>
          <a:lstStyle/>
          <a:p>
            <a:r>
              <a:rPr lang="en-GB">
                <a:hlinkClick r:id="rId4"/>
              </a:rPr>
              <a:t>https://ruralpact.rural-vision.europa.eu/become-member_en</a:t>
            </a:r>
            <a:endParaRPr lang="en-GB"/>
          </a:p>
        </p:txBody>
      </p:sp>
      <p:sp>
        <p:nvSpPr>
          <p:cNvPr id="4" name="Content Placeholder 6">
            <a:extLst>
              <a:ext uri="{FF2B5EF4-FFF2-40B4-BE49-F238E27FC236}">
                <a16:creationId xmlns:a16="http://schemas.microsoft.com/office/drawing/2014/main" id="{5809676D-60E4-7C94-9FA8-82F73B4E6F97}"/>
              </a:ext>
            </a:extLst>
          </p:cNvPr>
          <p:cNvSpPr>
            <a:spLocks noGrp="1"/>
          </p:cNvSpPr>
          <p:nvPr>
            <p:ph idx="1"/>
          </p:nvPr>
        </p:nvSpPr>
        <p:spPr>
          <a:xfrm>
            <a:off x="5843436" y="1505487"/>
            <a:ext cx="5755665" cy="4119458"/>
          </a:xfrm>
        </p:spPr>
        <p:txBody>
          <a:bodyPr>
            <a:normAutofit lnSpcReduction="10000"/>
          </a:bodyPr>
          <a:lstStyle/>
          <a:p>
            <a:r>
              <a:rPr lang="pl-PL"/>
              <a:t>Najnowsze informacje o Pakcie dla wsi i o rewitalizacji wsi</a:t>
            </a:r>
          </a:p>
          <a:p>
            <a:r>
              <a:rPr lang="pl-PL"/>
              <a:t>Mo</a:t>
            </a:r>
            <a:r>
              <a:rPr lang="pl-PL" sz="2600"/>
              <a:t>ż</a:t>
            </a:r>
            <a:r>
              <a:rPr lang="pl-PL"/>
              <a:t>liwo</a:t>
            </a:r>
            <a:r>
              <a:rPr lang="pl-PL" sz="2600"/>
              <a:t>ść</a:t>
            </a:r>
            <a:r>
              <a:rPr lang="pl-PL"/>
              <a:t> nawi</a:t>
            </a:r>
            <a:r>
              <a:rPr lang="pl-PL" sz="2600"/>
              <a:t>ą</a:t>
            </a:r>
            <a:r>
              <a:rPr lang="pl-PL"/>
              <a:t>zania kontaktu z podobnymi organizacjami</a:t>
            </a:r>
          </a:p>
          <a:p>
            <a:r>
              <a:rPr lang="pl-PL"/>
              <a:t>Wymiana pogl</a:t>
            </a:r>
            <a:r>
              <a:rPr lang="pl-PL" sz="2600"/>
              <a:t>ą</a:t>
            </a:r>
            <a:r>
              <a:rPr lang="pl-PL"/>
              <a:t>dów w ramach istniej</a:t>
            </a:r>
            <a:r>
              <a:rPr lang="pl-PL" sz="2600"/>
              <a:t>ą</a:t>
            </a:r>
            <a:r>
              <a:rPr lang="pl-PL"/>
              <a:t>cych grup dyskusyjnych i mo</a:t>
            </a:r>
            <a:r>
              <a:rPr lang="pl-PL" sz="2600"/>
              <a:t>ż</a:t>
            </a:r>
            <a:r>
              <a:rPr lang="pl-PL"/>
              <a:t>liwo</a:t>
            </a:r>
            <a:r>
              <a:rPr lang="pl-PL" sz="2600"/>
              <a:t>ść</a:t>
            </a:r>
            <a:r>
              <a:rPr lang="pl-PL"/>
              <a:t> zało</a:t>
            </a:r>
            <a:r>
              <a:rPr lang="pl-PL" sz="2600"/>
              <a:t>ż</a:t>
            </a:r>
            <a:r>
              <a:rPr lang="pl-PL"/>
              <a:t>enia nowych (w tym np. w j</a:t>
            </a:r>
            <a:r>
              <a:rPr lang="pl-PL" sz="2600"/>
              <a:t>ę</a:t>
            </a:r>
            <a:r>
              <a:rPr lang="pl-PL"/>
              <a:t>zykach innych ni</a:t>
            </a:r>
            <a:r>
              <a:rPr lang="pl-PL" sz="2600"/>
              <a:t>ż</a:t>
            </a:r>
            <a:r>
              <a:rPr lang="pl-PL"/>
              <a:t> angielski!)</a:t>
            </a:r>
          </a:p>
          <a:p>
            <a:pPr marL="0" indent="0">
              <a:buNone/>
            </a:pPr>
            <a:r>
              <a:rPr lang="pl-PL" b="1"/>
              <a:t>To jest Wasza platforma!</a:t>
            </a:r>
          </a:p>
        </p:txBody>
      </p:sp>
    </p:spTree>
    <p:extLst>
      <p:ext uri="{BB962C8B-B14F-4D97-AF65-F5344CB8AC3E}">
        <p14:creationId xmlns:p14="http://schemas.microsoft.com/office/powerpoint/2010/main" val="254975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4A9248C-01E2-46C5-BCEA-B8AD017112AF}"/>
              </a:ext>
            </a:extLst>
          </p:cNvPr>
          <p:cNvGrpSpPr/>
          <p:nvPr/>
        </p:nvGrpSpPr>
        <p:grpSpPr>
          <a:xfrm>
            <a:off x="4839272" y="4312781"/>
            <a:ext cx="1365731" cy="1365731"/>
            <a:chOff x="4804019" y="4312781"/>
            <a:chExt cx="1365731" cy="1365731"/>
          </a:xfrm>
        </p:grpSpPr>
        <p:sp>
          <p:nvSpPr>
            <p:cNvPr id="388" name="Flowchart: Connector 387">
              <a:extLst>
                <a:ext uri="{FF2B5EF4-FFF2-40B4-BE49-F238E27FC236}">
                  <a16:creationId xmlns:a16="http://schemas.microsoft.com/office/drawing/2014/main" id="{9751E163-9C5A-14A5-D322-0808FBB9DD0D}"/>
                </a:ext>
              </a:extLst>
            </p:cNvPr>
            <p:cNvSpPr>
              <a:spLocks noChangeAspect="1"/>
            </p:cNvSpPr>
            <p:nvPr/>
          </p:nvSpPr>
          <p:spPr>
            <a:xfrm>
              <a:off x="4804019" y="4312781"/>
              <a:ext cx="1365731" cy="1365731"/>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Architecture outline">
              <a:extLst>
                <a:ext uri="{FF2B5EF4-FFF2-40B4-BE49-F238E27FC236}">
                  <a16:creationId xmlns:a16="http://schemas.microsoft.com/office/drawing/2014/main" id="{F680BB86-1041-E796-D640-82A2B21078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0926" y="4643350"/>
              <a:ext cx="914400" cy="914400"/>
            </a:xfrm>
            <a:prstGeom prst="rect">
              <a:avLst/>
            </a:prstGeom>
          </p:spPr>
        </p:pic>
      </p:grpSp>
      <p:sp>
        <p:nvSpPr>
          <p:cNvPr id="401" name="Flowchart: Connector 400">
            <a:extLst>
              <a:ext uri="{FF2B5EF4-FFF2-40B4-BE49-F238E27FC236}">
                <a16:creationId xmlns:a16="http://schemas.microsoft.com/office/drawing/2014/main" id="{699B9F62-27DB-F40B-17E6-D88A1D1B7429}"/>
              </a:ext>
            </a:extLst>
          </p:cNvPr>
          <p:cNvSpPr>
            <a:spLocks noChangeAspect="1"/>
          </p:cNvSpPr>
          <p:nvPr/>
        </p:nvSpPr>
        <p:spPr>
          <a:xfrm>
            <a:off x="8211525" y="4192019"/>
            <a:ext cx="1365731" cy="1365731"/>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32FDA659-A5D2-D911-D19E-CEFA087A8D54}"/>
              </a:ext>
            </a:extLst>
          </p:cNvPr>
          <p:cNvSpPr>
            <a:spLocks noChangeAspect="1"/>
          </p:cNvSpPr>
          <p:nvPr/>
        </p:nvSpPr>
        <p:spPr>
          <a:xfrm>
            <a:off x="1078931" y="3030614"/>
            <a:ext cx="1365731" cy="1365731"/>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normAutofit/>
          </a:bodyPr>
          <a:lstStyle/>
          <a:p>
            <a:r>
              <a:rPr lang="pl-PL"/>
              <a:t>Jak mo</a:t>
            </a:r>
            <a:r>
              <a:rPr lang="pl-PL" sz="4000"/>
              <a:t>ż</a:t>
            </a:r>
            <a:r>
              <a:rPr lang="pl-PL"/>
              <a:t>na uczestniczyć w platformie Paktu dla Wsi?</a:t>
            </a:r>
            <a:endParaRPr lang="en-BE" dirty="0"/>
          </a:p>
        </p:txBody>
      </p:sp>
      <p:sp>
        <p:nvSpPr>
          <p:cNvPr id="5" name="TextBox 4">
            <a:extLst>
              <a:ext uri="{FF2B5EF4-FFF2-40B4-BE49-F238E27FC236}">
                <a16:creationId xmlns:a16="http://schemas.microsoft.com/office/drawing/2014/main" id="{08A9724E-19EF-5E3C-A31D-6B3DB43EF16E}"/>
              </a:ext>
            </a:extLst>
          </p:cNvPr>
          <p:cNvSpPr txBox="1"/>
          <p:nvPr/>
        </p:nvSpPr>
        <p:spPr>
          <a:xfrm>
            <a:off x="3302379" y="6142471"/>
            <a:ext cx="6917774" cy="287130"/>
          </a:xfrm>
          <a:prstGeom prst="rect">
            <a:avLst/>
          </a:prstGeom>
          <a:solidFill>
            <a:schemeClr val="bg1"/>
          </a:solidFill>
          <a:ln>
            <a:noFill/>
          </a:ln>
        </p:spPr>
        <p:txBody>
          <a:bodyPr wrap="square" rtlCol="0">
            <a:spAutoFit/>
          </a:bodyPr>
          <a:lstStyle/>
          <a:p>
            <a:pPr>
              <a:lnSpc>
                <a:spcPct val="114000"/>
              </a:lnSpc>
              <a:spcBef>
                <a:spcPts val="600"/>
              </a:spcBef>
              <a:spcAft>
                <a:spcPts val="600"/>
              </a:spcAft>
              <a:buClr>
                <a:schemeClr val="accent4"/>
              </a:buClr>
            </a:pPr>
            <a:r>
              <a:rPr lang="fr-BE" sz="1200" dirty="0" err="1">
                <a:solidFill>
                  <a:schemeClr val="tx2"/>
                </a:solidFill>
              </a:rPr>
              <a:t>Join</a:t>
            </a:r>
            <a:r>
              <a:rPr lang="fr-BE" sz="1200" dirty="0">
                <a:solidFill>
                  <a:schemeClr val="tx2"/>
                </a:solidFill>
              </a:rPr>
              <a:t> us! </a:t>
            </a:r>
            <a:r>
              <a:rPr lang="en-US" sz="1200" dirty="0">
                <a:hlinkClick r:id="rId5"/>
              </a:rPr>
              <a:t>Become a member of the Rural Pact | Rural Pact Platform (europa.eu)</a:t>
            </a:r>
            <a:endParaRPr lang="en-BE" sz="1200" dirty="0">
              <a:solidFill>
                <a:schemeClr val="tx2"/>
              </a:solidFill>
            </a:endParaRPr>
          </a:p>
        </p:txBody>
      </p:sp>
      <p:grpSp>
        <p:nvGrpSpPr>
          <p:cNvPr id="6" name="Group 5">
            <a:extLst>
              <a:ext uri="{FF2B5EF4-FFF2-40B4-BE49-F238E27FC236}">
                <a16:creationId xmlns:a16="http://schemas.microsoft.com/office/drawing/2014/main" id="{F3EE8944-53B4-ECA1-7097-2C54C99255D4}"/>
              </a:ext>
            </a:extLst>
          </p:cNvPr>
          <p:cNvGrpSpPr>
            <a:grpSpLocks noChangeAspect="1"/>
          </p:cNvGrpSpPr>
          <p:nvPr/>
        </p:nvGrpSpPr>
        <p:grpSpPr>
          <a:xfrm>
            <a:off x="2913615" y="6108368"/>
            <a:ext cx="388765" cy="388765"/>
            <a:chOff x="2231300" y="6244664"/>
            <a:chExt cx="388765" cy="388765"/>
          </a:xfrm>
          <a:solidFill>
            <a:srgbClr val="366C62"/>
          </a:solidFill>
        </p:grpSpPr>
        <p:sp>
          <p:nvSpPr>
            <p:cNvPr id="8" name="Oval 7">
              <a:extLst>
                <a:ext uri="{FF2B5EF4-FFF2-40B4-BE49-F238E27FC236}">
                  <a16:creationId xmlns:a16="http://schemas.microsoft.com/office/drawing/2014/main" id="{7F8036CA-E98D-E7DA-56EC-063E0913ED29}"/>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Pencil outline">
              <a:extLst>
                <a:ext uri="{FF2B5EF4-FFF2-40B4-BE49-F238E27FC236}">
                  <a16:creationId xmlns:a16="http://schemas.microsoft.com/office/drawing/2014/main" id="{B8479487-FF29-415D-EA8B-B133B1646A7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09409" y="6322773"/>
              <a:ext cx="232546" cy="232546"/>
            </a:xfrm>
            <a:prstGeom prst="rect">
              <a:avLst/>
            </a:prstGeom>
          </p:spPr>
        </p:pic>
      </p:grpSp>
      <p:pic>
        <p:nvPicPr>
          <p:cNvPr id="376" name="Picture 375">
            <a:extLst>
              <a:ext uri="{FF2B5EF4-FFF2-40B4-BE49-F238E27FC236}">
                <a16:creationId xmlns:a16="http://schemas.microsoft.com/office/drawing/2014/main" id="{029007F8-4CE4-68F7-468B-F9E4C7EFCF5B}"/>
              </a:ext>
            </a:extLst>
          </p:cNvPr>
          <p:cNvPicPr>
            <a:picLocks noChangeAspect="1"/>
          </p:cNvPicPr>
          <p:nvPr/>
        </p:nvPicPr>
        <p:blipFill>
          <a:blip r:embed="rId8">
            <a:alphaModFix amt="50000"/>
          </a:blip>
          <a:stretch>
            <a:fillRect/>
          </a:stretch>
        </p:blipFill>
        <p:spPr>
          <a:xfrm>
            <a:off x="958940" y="1316071"/>
            <a:ext cx="10492125" cy="4804687"/>
          </a:xfrm>
          <a:prstGeom prst="rect">
            <a:avLst/>
          </a:prstGeom>
        </p:spPr>
      </p:pic>
      <p:pic>
        <p:nvPicPr>
          <p:cNvPr id="392" name="Graphic 391" descr="Users outline">
            <a:extLst>
              <a:ext uri="{FF2B5EF4-FFF2-40B4-BE49-F238E27FC236}">
                <a16:creationId xmlns:a16="http://schemas.microsoft.com/office/drawing/2014/main" id="{1FAE1C13-1DF3-9D59-EDA4-8F9872BE4EB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55840" y="4640055"/>
            <a:ext cx="859860" cy="859860"/>
          </a:xfrm>
          <a:prstGeom prst="rect">
            <a:avLst/>
          </a:prstGeom>
        </p:spPr>
      </p:pic>
      <p:grpSp>
        <p:nvGrpSpPr>
          <p:cNvPr id="7" name="Group 6">
            <a:extLst>
              <a:ext uri="{FF2B5EF4-FFF2-40B4-BE49-F238E27FC236}">
                <a16:creationId xmlns:a16="http://schemas.microsoft.com/office/drawing/2014/main" id="{FB495867-D2C9-9053-AEC6-2864E2AEFE73}"/>
              </a:ext>
            </a:extLst>
          </p:cNvPr>
          <p:cNvGrpSpPr/>
          <p:nvPr/>
        </p:nvGrpSpPr>
        <p:grpSpPr>
          <a:xfrm>
            <a:off x="8595518" y="1555354"/>
            <a:ext cx="2248513" cy="1589897"/>
            <a:chOff x="8595518" y="1555354"/>
            <a:chExt cx="2248513" cy="1589897"/>
          </a:xfrm>
        </p:grpSpPr>
        <p:grpSp>
          <p:nvGrpSpPr>
            <p:cNvPr id="4" name="Group 3">
              <a:extLst>
                <a:ext uri="{FF2B5EF4-FFF2-40B4-BE49-F238E27FC236}">
                  <a16:creationId xmlns:a16="http://schemas.microsoft.com/office/drawing/2014/main" id="{C9E56CAE-A26D-0463-2452-407AF8D0A8C4}"/>
                </a:ext>
              </a:extLst>
            </p:cNvPr>
            <p:cNvGrpSpPr/>
            <p:nvPr/>
          </p:nvGrpSpPr>
          <p:grpSpPr>
            <a:xfrm>
              <a:off x="9094450" y="1779520"/>
              <a:ext cx="1365731" cy="1365731"/>
              <a:chOff x="9094450" y="1779520"/>
              <a:chExt cx="1365731" cy="1365731"/>
            </a:xfrm>
          </p:grpSpPr>
          <p:sp>
            <p:nvSpPr>
              <p:cNvPr id="393" name="Flowchart: Connector 392">
                <a:extLst>
                  <a:ext uri="{FF2B5EF4-FFF2-40B4-BE49-F238E27FC236}">
                    <a16:creationId xmlns:a16="http://schemas.microsoft.com/office/drawing/2014/main" id="{B3A8727D-3ED5-C3EB-9D40-5C140B88E66A}"/>
                  </a:ext>
                </a:extLst>
              </p:cNvPr>
              <p:cNvSpPr>
                <a:spLocks noChangeAspect="1"/>
              </p:cNvSpPr>
              <p:nvPr/>
            </p:nvSpPr>
            <p:spPr>
              <a:xfrm>
                <a:off x="9094450" y="1779520"/>
                <a:ext cx="1365731" cy="1365731"/>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7" name="Graphic 396" descr="Boardroom outline">
                <a:extLst>
                  <a:ext uri="{FF2B5EF4-FFF2-40B4-BE49-F238E27FC236}">
                    <a16:creationId xmlns:a16="http://schemas.microsoft.com/office/drawing/2014/main" id="{FC77400F-1034-2773-288D-D55196343FF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80170" y="2070676"/>
                <a:ext cx="914400" cy="914400"/>
              </a:xfrm>
              <a:prstGeom prst="rect">
                <a:avLst/>
              </a:prstGeom>
            </p:spPr>
          </p:pic>
        </p:grpSp>
        <p:sp>
          <p:nvSpPr>
            <p:cNvPr id="394" name="TextBox 393">
              <a:extLst>
                <a:ext uri="{FF2B5EF4-FFF2-40B4-BE49-F238E27FC236}">
                  <a16:creationId xmlns:a16="http://schemas.microsoft.com/office/drawing/2014/main" id="{1347FA24-58DC-2B74-A1C4-318C9FC5F85C}"/>
                </a:ext>
              </a:extLst>
            </p:cNvPr>
            <p:cNvSpPr txBox="1"/>
            <p:nvPr/>
          </p:nvSpPr>
          <p:spPr>
            <a:xfrm>
              <a:off x="8595518" y="1555354"/>
              <a:ext cx="2248513" cy="735394"/>
            </a:xfrm>
            <a:prstGeom prst="rect">
              <a:avLst/>
            </a:prstGeom>
            <a:solidFill>
              <a:schemeClr val="tx2">
                <a:lumMod val="60000"/>
                <a:lumOff val="40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Przyst</a:t>
              </a:r>
              <a:r>
                <a:rPr lang="pl-PL" sz="2000" b="1">
                  <a:solidFill>
                    <a:schemeClr val="bg1"/>
                  </a:solidFill>
                </a:rPr>
                <a:t>ą</a:t>
              </a:r>
              <a:r>
                <a:rPr lang="pl-PL" b="1">
                  <a:solidFill>
                    <a:schemeClr val="bg1"/>
                  </a:solidFill>
                </a:rPr>
                <a:t>pi</a:t>
              </a:r>
              <a:r>
                <a:rPr lang="pl-PL" sz="2000" b="1">
                  <a:solidFill>
                    <a:schemeClr val="bg1"/>
                  </a:solidFill>
                </a:rPr>
                <a:t>ć</a:t>
              </a:r>
              <a:r>
                <a:rPr lang="pl-PL" b="1">
                  <a:solidFill>
                    <a:schemeClr val="bg1"/>
                  </a:solidFill>
                </a:rPr>
                <a:t> do grupy dyskusyjnej</a:t>
              </a:r>
              <a:endParaRPr lang="en-GB" b="1" dirty="0">
                <a:solidFill>
                  <a:schemeClr val="bg1"/>
                </a:solidFill>
              </a:endParaRPr>
            </a:p>
          </p:txBody>
        </p:sp>
      </p:grpSp>
      <p:sp>
        <p:nvSpPr>
          <p:cNvPr id="389" name="TextBox 388">
            <a:extLst>
              <a:ext uri="{FF2B5EF4-FFF2-40B4-BE49-F238E27FC236}">
                <a16:creationId xmlns:a16="http://schemas.microsoft.com/office/drawing/2014/main" id="{F99173F3-C920-5986-4339-477F9A14DBAA}"/>
              </a:ext>
            </a:extLst>
          </p:cNvPr>
          <p:cNvSpPr txBox="1"/>
          <p:nvPr/>
        </p:nvSpPr>
        <p:spPr>
          <a:xfrm>
            <a:off x="4492410" y="3990104"/>
            <a:ext cx="2248513" cy="772712"/>
          </a:xfrm>
          <a:prstGeom prst="rect">
            <a:avLst/>
          </a:prstGeom>
          <a:solidFill>
            <a:schemeClr val="accent1">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Utworzy</a:t>
            </a:r>
            <a:r>
              <a:rPr lang="pl-PL" sz="2000" b="1">
                <a:solidFill>
                  <a:schemeClr val="bg1"/>
                </a:solidFill>
              </a:rPr>
              <a:t>ć</a:t>
            </a:r>
            <a:r>
              <a:rPr lang="pl-PL" b="1">
                <a:solidFill>
                  <a:schemeClr val="bg1"/>
                </a:solidFill>
              </a:rPr>
              <a:t> grup</a:t>
            </a:r>
            <a:r>
              <a:rPr lang="pl-PL" sz="2000" b="1">
                <a:solidFill>
                  <a:schemeClr val="bg1"/>
                </a:solidFill>
              </a:rPr>
              <a:t>ę</a:t>
            </a:r>
            <a:r>
              <a:rPr lang="pl-PL" b="1">
                <a:solidFill>
                  <a:schemeClr val="bg1"/>
                </a:solidFill>
              </a:rPr>
              <a:t> dyskusyjn</a:t>
            </a:r>
            <a:r>
              <a:rPr lang="pl-PL" sz="2000" b="1">
                <a:solidFill>
                  <a:schemeClr val="bg1"/>
                </a:solidFill>
              </a:rPr>
              <a:t>ą</a:t>
            </a:r>
            <a:endParaRPr lang="en-GB" sz="2000" b="1" dirty="0">
              <a:solidFill>
                <a:schemeClr val="bg1"/>
              </a:solidFill>
            </a:endParaRPr>
          </a:p>
        </p:txBody>
      </p:sp>
      <p:sp>
        <p:nvSpPr>
          <p:cNvPr id="402" name="TextBox 401">
            <a:extLst>
              <a:ext uri="{FF2B5EF4-FFF2-40B4-BE49-F238E27FC236}">
                <a16:creationId xmlns:a16="http://schemas.microsoft.com/office/drawing/2014/main" id="{77E2D0BD-1861-A47E-2175-52CDB225DAA2}"/>
              </a:ext>
            </a:extLst>
          </p:cNvPr>
          <p:cNvSpPr txBox="1"/>
          <p:nvPr/>
        </p:nvSpPr>
        <p:spPr>
          <a:xfrm>
            <a:off x="7770133" y="3881900"/>
            <a:ext cx="2248513" cy="735394"/>
          </a:xfrm>
          <a:prstGeom prst="rect">
            <a:avLst/>
          </a:prstGeom>
          <a:solidFill>
            <a:schemeClr val="accent5">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Zabra</a:t>
            </a:r>
            <a:r>
              <a:rPr lang="pl-PL" sz="2000" b="1">
                <a:solidFill>
                  <a:schemeClr val="bg1"/>
                </a:solidFill>
              </a:rPr>
              <a:t>ć</a:t>
            </a:r>
            <a:r>
              <a:rPr lang="pl-PL" b="1">
                <a:solidFill>
                  <a:schemeClr val="bg1"/>
                </a:solidFill>
              </a:rPr>
              <a:t> głos w dyskusji</a:t>
            </a:r>
            <a:endParaRPr lang="en-GB" b="1" dirty="0">
              <a:solidFill>
                <a:schemeClr val="bg1"/>
              </a:solidFill>
            </a:endParaRPr>
          </a:p>
        </p:txBody>
      </p:sp>
      <p:sp>
        <p:nvSpPr>
          <p:cNvPr id="3" name="TextBox 2">
            <a:extLst>
              <a:ext uri="{FF2B5EF4-FFF2-40B4-BE49-F238E27FC236}">
                <a16:creationId xmlns:a16="http://schemas.microsoft.com/office/drawing/2014/main" id="{E9F1585C-2EA4-A4D1-A72B-CE67213D7962}"/>
              </a:ext>
            </a:extLst>
          </p:cNvPr>
          <p:cNvSpPr txBox="1"/>
          <p:nvPr/>
        </p:nvSpPr>
        <p:spPr>
          <a:xfrm>
            <a:off x="2881190" y="5720648"/>
            <a:ext cx="5868145" cy="400110"/>
          </a:xfrm>
          <a:prstGeom prst="rect">
            <a:avLst/>
          </a:prstGeom>
          <a:noFill/>
        </p:spPr>
        <p:txBody>
          <a:bodyPr wrap="none" rtlCol="0">
            <a:spAutoFit/>
          </a:bodyPr>
          <a:lstStyle/>
          <a:p>
            <a:r>
              <a:rPr lang="en-GB" sz="1600" b="1" dirty="0">
                <a:solidFill>
                  <a:srgbClr val="366C62"/>
                </a:solidFill>
              </a:rPr>
              <a:t>This tool is designed for you </a:t>
            </a:r>
            <a:r>
              <a:rPr lang="en-GB" sz="2000" b="1" dirty="0">
                <a:solidFill>
                  <a:schemeClr val="accent6"/>
                </a:solidFill>
              </a:rPr>
              <a:t>=</a:t>
            </a:r>
            <a:r>
              <a:rPr lang="en-GB" sz="1600" b="1" dirty="0">
                <a:solidFill>
                  <a:srgbClr val="366C62"/>
                </a:solidFill>
              </a:rPr>
              <a:t> Make the best use out of it!</a:t>
            </a:r>
          </a:p>
        </p:txBody>
      </p:sp>
      <p:sp>
        <p:nvSpPr>
          <p:cNvPr id="10" name="TextBox 9">
            <a:extLst>
              <a:ext uri="{FF2B5EF4-FFF2-40B4-BE49-F238E27FC236}">
                <a16:creationId xmlns:a16="http://schemas.microsoft.com/office/drawing/2014/main" id="{96A6993D-3D6F-137E-0141-437EECEF9987}"/>
              </a:ext>
            </a:extLst>
          </p:cNvPr>
          <p:cNvSpPr txBox="1"/>
          <p:nvPr/>
        </p:nvSpPr>
        <p:spPr>
          <a:xfrm>
            <a:off x="665102" y="2505016"/>
            <a:ext cx="2248513" cy="806824"/>
          </a:xfrm>
          <a:prstGeom prst="rect">
            <a:avLst/>
          </a:prstGeom>
          <a:solidFill>
            <a:schemeClr val="accent1">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Zaproponowa</a:t>
            </a:r>
            <a:r>
              <a:rPr lang="pl-PL" sz="2100" b="1">
                <a:solidFill>
                  <a:schemeClr val="bg1"/>
                </a:solidFill>
              </a:rPr>
              <a:t>ć</a:t>
            </a:r>
            <a:r>
              <a:rPr lang="pl-PL" b="1">
                <a:solidFill>
                  <a:schemeClr val="bg1"/>
                </a:solidFill>
              </a:rPr>
              <a:t> dobr</a:t>
            </a:r>
            <a:r>
              <a:rPr lang="pl-PL" sz="2000" b="1">
                <a:solidFill>
                  <a:schemeClr val="bg1"/>
                </a:solidFill>
              </a:rPr>
              <a:t>ą</a:t>
            </a:r>
            <a:r>
              <a:rPr lang="pl-PL" b="1">
                <a:solidFill>
                  <a:schemeClr val="bg1"/>
                </a:solidFill>
              </a:rPr>
              <a:t> praktyk</a:t>
            </a:r>
            <a:r>
              <a:rPr lang="pl-PL" sz="2100" b="1">
                <a:solidFill>
                  <a:schemeClr val="bg1"/>
                </a:solidFill>
              </a:rPr>
              <a:t>ę</a:t>
            </a:r>
            <a:endParaRPr lang="en-GB" sz="2100" b="1" dirty="0">
              <a:solidFill>
                <a:schemeClr val="bg1"/>
              </a:solidFill>
            </a:endParaRPr>
          </a:p>
        </p:txBody>
      </p:sp>
      <p:grpSp>
        <p:nvGrpSpPr>
          <p:cNvPr id="16" name="Group 15">
            <a:extLst>
              <a:ext uri="{FF2B5EF4-FFF2-40B4-BE49-F238E27FC236}">
                <a16:creationId xmlns:a16="http://schemas.microsoft.com/office/drawing/2014/main" id="{64F24F6D-DEE7-D5B6-3029-591B592CBAB8}"/>
              </a:ext>
            </a:extLst>
          </p:cNvPr>
          <p:cNvGrpSpPr/>
          <p:nvPr/>
        </p:nvGrpSpPr>
        <p:grpSpPr>
          <a:xfrm>
            <a:off x="4412070" y="1694399"/>
            <a:ext cx="1365731" cy="1365731"/>
            <a:chOff x="4412070" y="1694399"/>
            <a:chExt cx="1365731" cy="1365731"/>
          </a:xfrm>
        </p:grpSpPr>
        <p:sp>
          <p:nvSpPr>
            <p:cNvPr id="377" name="Flowchart: Connector 376">
              <a:extLst>
                <a:ext uri="{FF2B5EF4-FFF2-40B4-BE49-F238E27FC236}">
                  <a16:creationId xmlns:a16="http://schemas.microsoft.com/office/drawing/2014/main" id="{7EA1065E-A9D3-7048-2B17-A3BD61E35C78}"/>
                </a:ext>
              </a:extLst>
            </p:cNvPr>
            <p:cNvSpPr>
              <a:spLocks noChangeAspect="1"/>
            </p:cNvSpPr>
            <p:nvPr/>
          </p:nvSpPr>
          <p:spPr>
            <a:xfrm>
              <a:off x="4412070" y="1694399"/>
              <a:ext cx="1365731" cy="1365731"/>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Blog outline">
              <a:extLst>
                <a:ext uri="{FF2B5EF4-FFF2-40B4-BE49-F238E27FC236}">
                  <a16:creationId xmlns:a16="http://schemas.microsoft.com/office/drawing/2014/main" id="{42DAA57F-4D93-1FFF-5C43-D40E69908EE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78345" y="2035797"/>
              <a:ext cx="914400" cy="914400"/>
            </a:xfrm>
            <a:prstGeom prst="rect">
              <a:avLst/>
            </a:prstGeom>
          </p:spPr>
        </p:pic>
      </p:grpSp>
      <p:grpSp>
        <p:nvGrpSpPr>
          <p:cNvPr id="14" name="Group 13">
            <a:extLst>
              <a:ext uri="{FF2B5EF4-FFF2-40B4-BE49-F238E27FC236}">
                <a16:creationId xmlns:a16="http://schemas.microsoft.com/office/drawing/2014/main" id="{128CF530-0D4C-3482-C908-6F99A534945A}"/>
              </a:ext>
            </a:extLst>
          </p:cNvPr>
          <p:cNvGrpSpPr/>
          <p:nvPr/>
        </p:nvGrpSpPr>
        <p:grpSpPr>
          <a:xfrm>
            <a:off x="6593390" y="2418130"/>
            <a:ext cx="1365731" cy="1365731"/>
            <a:chOff x="6593390" y="2418130"/>
            <a:chExt cx="1365731" cy="1365731"/>
          </a:xfrm>
        </p:grpSpPr>
        <p:sp>
          <p:nvSpPr>
            <p:cNvPr id="380" name="Flowchart: Connector 379">
              <a:extLst>
                <a:ext uri="{FF2B5EF4-FFF2-40B4-BE49-F238E27FC236}">
                  <a16:creationId xmlns:a16="http://schemas.microsoft.com/office/drawing/2014/main" id="{9EED1FA5-BCF7-85FB-7DAC-0A4A2A24B728}"/>
                </a:ext>
              </a:extLst>
            </p:cNvPr>
            <p:cNvSpPr>
              <a:spLocks noChangeAspect="1"/>
            </p:cNvSpPr>
            <p:nvPr/>
          </p:nvSpPr>
          <p:spPr>
            <a:xfrm>
              <a:off x="6593390" y="2418130"/>
              <a:ext cx="1365731" cy="1365731"/>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Address Book outline">
              <a:extLst>
                <a:ext uri="{FF2B5EF4-FFF2-40B4-BE49-F238E27FC236}">
                  <a16:creationId xmlns:a16="http://schemas.microsoft.com/office/drawing/2014/main" id="{E4851EC0-FB1E-D5AF-7FDA-06D92850B38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19055" y="2747466"/>
              <a:ext cx="914400" cy="914400"/>
            </a:xfrm>
            <a:prstGeom prst="rect">
              <a:avLst/>
            </a:prstGeom>
          </p:spPr>
        </p:pic>
      </p:grpSp>
      <p:pic>
        <p:nvPicPr>
          <p:cNvPr id="20" name="Graphic 19" descr="Artificial Intelligence outline">
            <a:extLst>
              <a:ext uri="{FF2B5EF4-FFF2-40B4-BE49-F238E27FC236}">
                <a16:creationId xmlns:a16="http://schemas.microsoft.com/office/drawing/2014/main" id="{A74EC882-3D44-DB0E-838F-BF7BB112ACC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40794" y="3396720"/>
            <a:ext cx="807360" cy="807360"/>
          </a:xfrm>
          <a:prstGeom prst="rect">
            <a:avLst/>
          </a:prstGeom>
        </p:spPr>
      </p:pic>
      <p:sp>
        <p:nvSpPr>
          <p:cNvPr id="382" name="TextBox 381">
            <a:extLst>
              <a:ext uri="{FF2B5EF4-FFF2-40B4-BE49-F238E27FC236}">
                <a16:creationId xmlns:a16="http://schemas.microsoft.com/office/drawing/2014/main" id="{B22339E1-50DD-51F2-A149-0F7C36AAE040}"/>
              </a:ext>
            </a:extLst>
          </p:cNvPr>
          <p:cNvSpPr txBox="1"/>
          <p:nvPr/>
        </p:nvSpPr>
        <p:spPr>
          <a:xfrm>
            <a:off x="6254587" y="2114588"/>
            <a:ext cx="2248513" cy="789255"/>
          </a:xfrm>
          <a:prstGeom prst="rect">
            <a:avLst/>
          </a:prstGeom>
          <a:solidFill>
            <a:schemeClr val="accent2">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Znale</a:t>
            </a:r>
            <a:r>
              <a:rPr lang="pl-PL" sz="2000" b="1">
                <a:solidFill>
                  <a:schemeClr val="bg1"/>
                </a:solidFill>
              </a:rPr>
              <a:t>źć </a:t>
            </a:r>
            <a:r>
              <a:rPr lang="pl-PL" b="1">
                <a:solidFill>
                  <a:schemeClr val="bg1"/>
                </a:solidFill>
              </a:rPr>
              <a:t>podobn</a:t>
            </a:r>
            <a:r>
              <a:rPr lang="pl-PL" sz="2000" b="1">
                <a:solidFill>
                  <a:schemeClr val="bg1"/>
                </a:solidFill>
              </a:rPr>
              <a:t>ą</a:t>
            </a:r>
            <a:r>
              <a:rPr lang="pl-PL" b="1">
                <a:solidFill>
                  <a:schemeClr val="bg1"/>
                </a:solidFill>
              </a:rPr>
              <a:t> organizacj</a:t>
            </a:r>
            <a:r>
              <a:rPr lang="pl-PL" sz="2100" b="1">
                <a:solidFill>
                  <a:schemeClr val="bg1"/>
                </a:solidFill>
              </a:rPr>
              <a:t>ę</a:t>
            </a:r>
            <a:endParaRPr lang="en-GB" sz="2100" b="1" dirty="0">
              <a:solidFill>
                <a:schemeClr val="bg1"/>
              </a:solidFill>
            </a:endParaRPr>
          </a:p>
        </p:txBody>
      </p:sp>
      <p:sp>
        <p:nvSpPr>
          <p:cNvPr id="379" name="TextBox 378">
            <a:extLst>
              <a:ext uri="{FF2B5EF4-FFF2-40B4-BE49-F238E27FC236}">
                <a16:creationId xmlns:a16="http://schemas.microsoft.com/office/drawing/2014/main" id="{424960DE-2BC9-1BD6-B55F-FF41FC2EE24D}"/>
              </a:ext>
            </a:extLst>
          </p:cNvPr>
          <p:cNvSpPr txBox="1"/>
          <p:nvPr/>
        </p:nvSpPr>
        <p:spPr>
          <a:xfrm>
            <a:off x="3966670" y="1435130"/>
            <a:ext cx="2248513" cy="735394"/>
          </a:xfrm>
          <a:prstGeom prst="rect">
            <a:avLst/>
          </a:prstGeom>
          <a:solidFill>
            <a:schemeClr val="accent3"/>
          </a:solidFill>
          <a:ln>
            <a:noFill/>
          </a:ln>
        </p:spPr>
        <p:txBody>
          <a:bodyPr wrap="square" rtlCol="0">
            <a:spAutoFit/>
          </a:bodyPr>
          <a:lstStyle/>
          <a:p>
            <a:pPr algn="ctr">
              <a:lnSpc>
                <a:spcPct val="114000"/>
              </a:lnSpc>
              <a:spcBef>
                <a:spcPts val="600"/>
              </a:spcBef>
              <a:spcAft>
                <a:spcPts val="600"/>
              </a:spcAft>
              <a:buClr>
                <a:schemeClr val="accent4"/>
              </a:buClr>
            </a:pPr>
            <a:r>
              <a:rPr lang="pl-PL" b="1">
                <a:solidFill>
                  <a:schemeClr val="bg1"/>
                </a:solidFill>
              </a:rPr>
              <a:t>Wypełni</a:t>
            </a:r>
            <a:r>
              <a:rPr lang="pl-PL" sz="2000" b="1">
                <a:solidFill>
                  <a:schemeClr val="bg1"/>
                </a:solidFill>
              </a:rPr>
              <a:t>ć</a:t>
            </a:r>
            <a:r>
              <a:rPr lang="pl-PL" b="1">
                <a:solidFill>
                  <a:schemeClr val="bg1"/>
                </a:solidFill>
              </a:rPr>
              <a:t> formularz</a:t>
            </a:r>
            <a:endParaRPr lang="en-GB" b="1" dirty="0">
              <a:solidFill>
                <a:schemeClr val="bg1"/>
              </a:solidFill>
            </a:endParaRPr>
          </a:p>
        </p:txBody>
      </p:sp>
    </p:spTree>
    <p:extLst>
      <p:ext uri="{BB962C8B-B14F-4D97-AF65-F5344CB8AC3E}">
        <p14:creationId xmlns:p14="http://schemas.microsoft.com/office/powerpoint/2010/main" val="59295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A1F2-EE30-BFC9-74EA-5398AC6FE570}"/>
              </a:ext>
            </a:extLst>
          </p:cNvPr>
          <p:cNvSpPr>
            <a:spLocks noGrp="1"/>
          </p:cNvSpPr>
          <p:nvPr>
            <p:ph type="title"/>
          </p:nvPr>
        </p:nvSpPr>
        <p:spPr/>
        <p:txBody>
          <a:bodyPr/>
          <a:lstStyle/>
          <a:p>
            <a:r>
              <a:rPr lang="pl-PL"/>
              <a:t>Budowanie Paktu dla Wsi w pa</a:t>
            </a:r>
            <a:r>
              <a:rPr lang="pl-PL" sz="4000"/>
              <a:t>ń</a:t>
            </a:r>
            <a:r>
              <a:rPr lang="pl-PL"/>
              <a:t>stwach członkowskich</a:t>
            </a:r>
            <a:endParaRPr lang="en-GB"/>
          </a:p>
        </p:txBody>
      </p:sp>
      <p:sp>
        <p:nvSpPr>
          <p:cNvPr id="3" name="Content Placeholder 2">
            <a:extLst>
              <a:ext uri="{FF2B5EF4-FFF2-40B4-BE49-F238E27FC236}">
                <a16:creationId xmlns:a16="http://schemas.microsoft.com/office/drawing/2014/main" id="{A19612CA-DC2F-CB86-8173-9FD35713B5C5}"/>
              </a:ext>
            </a:extLst>
          </p:cNvPr>
          <p:cNvSpPr>
            <a:spLocks noGrp="1"/>
          </p:cNvSpPr>
          <p:nvPr>
            <p:ph idx="1"/>
          </p:nvPr>
        </p:nvSpPr>
        <p:spPr>
          <a:xfrm>
            <a:off x="781937" y="1736286"/>
            <a:ext cx="2162513" cy="1050268"/>
          </a:xfrm>
          <a:solidFill>
            <a:schemeClr val="accent3"/>
          </a:solidFill>
        </p:spPr>
        <p:txBody>
          <a:bodyPr>
            <a:normAutofit fontScale="85000" lnSpcReduction="20000"/>
          </a:bodyPr>
          <a:lstStyle/>
          <a:p>
            <a:pPr marL="180000" indent="-180000">
              <a:lnSpc>
                <a:spcPct val="90000"/>
              </a:lnSpc>
              <a:buClr>
                <a:srgbClr val="00B0F0"/>
              </a:buClr>
              <a:buSzPct val="50000"/>
            </a:pPr>
            <a:r>
              <a:rPr lang="pl-PL" sz="2000" b="1"/>
              <a:t>mechanizmy wł</a:t>
            </a:r>
            <a:r>
              <a:rPr lang="pl-PL" sz="2300" b="1"/>
              <a:t>ą</a:t>
            </a:r>
            <a:r>
              <a:rPr lang="pl-PL" sz="2000" b="1"/>
              <a:t>czania społeczności wiejskich w decyzje</a:t>
            </a:r>
            <a:endParaRPr lang="en-GB" sz="2000" b="1"/>
          </a:p>
        </p:txBody>
      </p:sp>
      <p:grpSp>
        <p:nvGrpSpPr>
          <p:cNvPr id="18" name="Group 17">
            <a:extLst>
              <a:ext uri="{FF2B5EF4-FFF2-40B4-BE49-F238E27FC236}">
                <a16:creationId xmlns:a16="http://schemas.microsoft.com/office/drawing/2014/main" id="{036FDC29-8F57-BE27-1060-F9FF67CD4151}"/>
              </a:ext>
            </a:extLst>
          </p:cNvPr>
          <p:cNvGrpSpPr/>
          <p:nvPr/>
        </p:nvGrpSpPr>
        <p:grpSpPr>
          <a:xfrm>
            <a:off x="3090262" y="1475947"/>
            <a:ext cx="1659563" cy="1570945"/>
            <a:chOff x="1861147" y="1939360"/>
            <a:chExt cx="1659563" cy="1570945"/>
          </a:xfrm>
        </p:grpSpPr>
        <p:sp>
          <p:nvSpPr>
            <p:cNvPr id="19" name="Flowchart: Connector 18">
              <a:extLst>
                <a:ext uri="{FF2B5EF4-FFF2-40B4-BE49-F238E27FC236}">
                  <a16:creationId xmlns:a16="http://schemas.microsoft.com/office/drawing/2014/main" id="{D62D1ABE-D993-BF9A-3024-182C7C2731EF}"/>
                </a:ext>
              </a:extLst>
            </p:cNvPr>
            <p:cNvSpPr>
              <a:spLocks noChangeAspect="1"/>
            </p:cNvSpPr>
            <p:nvPr/>
          </p:nvSpPr>
          <p:spPr>
            <a:xfrm>
              <a:off x="1861147" y="1939360"/>
              <a:ext cx="1570945" cy="1570945"/>
            </a:xfrm>
            <a:prstGeom prst="flowChartConnector">
              <a:avLst/>
            </a:prstGeom>
            <a:solidFill>
              <a:sysClr val="window" lastClr="FFFFFF"/>
            </a:solidFill>
            <a:ln w="76200" cap="flat" cmpd="sng" algn="ctr">
              <a:solidFill>
                <a:srgbClr val="F7B4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Leelawadee"/>
                <a:ea typeface="+mn-ea"/>
                <a:cs typeface="+mn-cs"/>
              </a:endParaRPr>
            </a:p>
          </p:txBody>
        </p:sp>
        <p:grpSp>
          <p:nvGrpSpPr>
            <p:cNvPr id="20" name="Group 19">
              <a:extLst>
                <a:ext uri="{FF2B5EF4-FFF2-40B4-BE49-F238E27FC236}">
                  <a16:creationId xmlns:a16="http://schemas.microsoft.com/office/drawing/2014/main" id="{84157F48-8F3E-489C-B8F8-0DD9CD426BF7}"/>
                </a:ext>
              </a:extLst>
            </p:cNvPr>
            <p:cNvGrpSpPr>
              <a:grpSpLocks noChangeAspect="1"/>
            </p:cNvGrpSpPr>
            <p:nvPr/>
          </p:nvGrpSpPr>
          <p:grpSpPr>
            <a:xfrm>
              <a:off x="1949765" y="1954622"/>
              <a:ext cx="1570945" cy="1362424"/>
              <a:chOff x="8208521" y="1836472"/>
              <a:chExt cx="1166883" cy="1052528"/>
            </a:xfrm>
            <a:solidFill>
              <a:sysClr val="window" lastClr="FFFFFF"/>
            </a:solidFill>
          </p:grpSpPr>
          <p:pic>
            <p:nvPicPr>
              <p:cNvPr id="21" name="Graphic 20" descr="Wireless outline">
                <a:extLst>
                  <a:ext uri="{FF2B5EF4-FFF2-40B4-BE49-F238E27FC236}">
                    <a16:creationId xmlns:a16="http://schemas.microsoft.com/office/drawing/2014/main" id="{2404EC73-3FA4-E581-0482-F9AEFEAEF5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857700">
                <a:off x="8208521" y="2235823"/>
                <a:ext cx="510819" cy="510819"/>
              </a:xfrm>
              <a:prstGeom prst="rect">
                <a:avLst/>
              </a:prstGeom>
            </p:spPr>
          </p:pic>
          <p:pic>
            <p:nvPicPr>
              <p:cNvPr id="22" name="Graphic 21" descr="Ear outline">
                <a:extLst>
                  <a:ext uri="{FF2B5EF4-FFF2-40B4-BE49-F238E27FC236}">
                    <a16:creationId xmlns:a16="http://schemas.microsoft.com/office/drawing/2014/main" id="{1DE5EA0F-DC58-8529-D7D1-12FD6BC11A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2876" y="1836472"/>
                <a:ext cx="1052528" cy="1052528"/>
              </a:xfrm>
              <a:prstGeom prst="rect">
                <a:avLst/>
              </a:prstGeom>
            </p:spPr>
          </p:pic>
        </p:grpSp>
      </p:grpSp>
      <p:pic>
        <p:nvPicPr>
          <p:cNvPr id="25" name="Picture 24">
            <a:extLst>
              <a:ext uri="{FF2B5EF4-FFF2-40B4-BE49-F238E27FC236}">
                <a16:creationId xmlns:a16="http://schemas.microsoft.com/office/drawing/2014/main" id="{7B925D6B-B4AC-23AE-56C7-8310D46EED0B}"/>
              </a:ext>
            </a:extLst>
          </p:cNvPr>
          <p:cNvPicPr>
            <a:picLocks noChangeAspect="1"/>
          </p:cNvPicPr>
          <p:nvPr/>
        </p:nvPicPr>
        <p:blipFill>
          <a:blip r:embed="rId6" cstate="print">
            <a:duotone>
              <a:srgbClr val="1C726F">
                <a:shade val="45000"/>
                <a:satMod val="135000"/>
              </a:srgbClr>
              <a:prstClr val="white"/>
            </a:duotone>
            <a:extLst>
              <a:ext uri="{28A0092B-C50C-407E-A947-70E740481C1C}">
                <a14:useLocalDpi xmlns:a14="http://schemas.microsoft.com/office/drawing/2010/main" val="0"/>
              </a:ext>
            </a:extLst>
          </a:blip>
          <a:stretch>
            <a:fillRect/>
          </a:stretch>
        </p:blipFill>
        <p:spPr>
          <a:xfrm>
            <a:off x="6922895" y="2813824"/>
            <a:ext cx="1630708" cy="1630708"/>
          </a:xfrm>
          <a:prstGeom prst="rect">
            <a:avLst/>
          </a:prstGeom>
        </p:spPr>
      </p:pic>
      <p:sp>
        <p:nvSpPr>
          <p:cNvPr id="26" name="Content Placeholder 2">
            <a:extLst>
              <a:ext uri="{FF2B5EF4-FFF2-40B4-BE49-F238E27FC236}">
                <a16:creationId xmlns:a16="http://schemas.microsoft.com/office/drawing/2014/main" id="{EFA9A2F9-EB4F-E754-5404-BD0126CF1D68}"/>
              </a:ext>
            </a:extLst>
          </p:cNvPr>
          <p:cNvSpPr txBox="1">
            <a:spLocks/>
          </p:cNvSpPr>
          <p:nvPr/>
        </p:nvSpPr>
        <p:spPr>
          <a:xfrm>
            <a:off x="838202" y="4357499"/>
            <a:ext cx="2234012" cy="1565550"/>
          </a:xfrm>
          <a:prstGeom prst="rect">
            <a:avLst/>
          </a:prstGeom>
          <a:solidFill>
            <a:schemeClr val="accent4">
              <a:lumMod val="75000"/>
            </a:schemeClr>
          </a:solidFill>
        </p:spPr>
        <p:txBody>
          <a:bodyPr vert="horz" lIns="91440" tIns="45720" rIns="91440" bIns="45720" rtlCol="0">
            <a:normAutofit fontScale="85000" lnSpcReduction="10000"/>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90000"/>
              </a:lnSpc>
              <a:buSzPct val="50000"/>
            </a:pPr>
            <a:r>
              <a:rPr lang="pl-PL" sz="2000" b="1"/>
              <a:t>budowanie umiej</a:t>
            </a:r>
            <a:r>
              <a:rPr lang="pl-PL" sz="2300" b="1"/>
              <a:t>ę</a:t>
            </a:r>
            <a:r>
              <a:rPr lang="pl-PL" sz="2000" b="1"/>
              <a:t>tności i doradztwo</a:t>
            </a:r>
          </a:p>
          <a:p>
            <a:pPr marL="180000" indent="-180000">
              <a:lnSpc>
                <a:spcPct val="90000"/>
              </a:lnSpc>
              <a:buSzPct val="50000"/>
            </a:pPr>
            <a:r>
              <a:rPr lang="pl-PL" sz="2000" b="1"/>
              <a:t>sieciowanie szerokiego grona interesariuszy</a:t>
            </a:r>
            <a:endParaRPr lang="en-GB" sz="2000" b="1"/>
          </a:p>
        </p:txBody>
      </p:sp>
      <p:sp>
        <p:nvSpPr>
          <p:cNvPr id="27" name="Arrow: Pentagon 26">
            <a:extLst>
              <a:ext uri="{FF2B5EF4-FFF2-40B4-BE49-F238E27FC236}">
                <a16:creationId xmlns:a16="http://schemas.microsoft.com/office/drawing/2014/main" id="{6303B35C-2CCA-0978-13FB-4C8D0B4900D8}"/>
              </a:ext>
            </a:extLst>
          </p:cNvPr>
          <p:cNvSpPr/>
          <p:nvPr/>
        </p:nvSpPr>
        <p:spPr>
          <a:xfrm>
            <a:off x="4661207" y="2832126"/>
            <a:ext cx="2261688" cy="1447350"/>
          </a:xfrm>
          <a:prstGeom prst="homePlate">
            <a:avLst>
              <a:gd name="adj" fmla="val 37884"/>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a:t>Specjalne ciało odpowiedzialne za sprawy wsi oraz lider w rz</a:t>
            </a:r>
            <a:r>
              <a:rPr lang="pl-PL" sz="2000" b="1"/>
              <a:t>ą</a:t>
            </a:r>
            <a:r>
              <a:rPr lang="pl-PL" b="1"/>
              <a:t>dzie</a:t>
            </a:r>
            <a:endParaRPr lang="en-GB" b="1"/>
          </a:p>
        </p:txBody>
      </p:sp>
      <p:grpSp>
        <p:nvGrpSpPr>
          <p:cNvPr id="33" name="Group 32">
            <a:extLst>
              <a:ext uri="{FF2B5EF4-FFF2-40B4-BE49-F238E27FC236}">
                <a16:creationId xmlns:a16="http://schemas.microsoft.com/office/drawing/2014/main" id="{B8843FAA-B6C4-2875-1988-E88992B1E9E4}"/>
              </a:ext>
            </a:extLst>
          </p:cNvPr>
          <p:cNvGrpSpPr/>
          <p:nvPr/>
        </p:nvGrpSpPr>
        <p:grpSpPr>
          <a:xfrm>
            <a:off x="3178880" y="4289864"/>
            <a:ext cx="1570945" cy="1570945"/>
            <a:chOff x="4841419" y="4528851"/>
            <a:chExt cx="1570945" cy="1570945"/>
          </a:xfrm>
        </p:grpSpPr>
        <p:pic>
          <p:nvPicPr>
            <p:cNvPr id="32" name="Picture 31" descr="A map of the brain&#10;&#10;Description automatically generated">
              <a:extLst>
                <a:ext uri="{FF2B5EF4-FFF2-40B4-BE49-F238E27FC236}">
                  <a16:creationId xmlns:a16="http://schemas.microsoft.com/office/drawing/2014/main" id="{A2134127-2980-2136-6768-9A224D87F4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6523" y="4662611"/>
              <a:ext cx="1480735" cy="1359031"/>
            </a:xfrm>
            <a:prstGeom prst="rect">
              <a:avLst/>
            </a:prstGeom>
          </p:spPr>
        </p:pic>
        <p:sp>
          <p:nvSpPr>
            <p:cNvPr id="28" name="Flowchart: Connector 27">
              <a:extLst>
                <a:ext uri="{FF2B5EF4-FFF2-40B4-BE49-F238E27FC236}">
                  <a16:creationId xmlns:a16="http://schemas.microsoft.com/office/drawing/2014/main" id="{80FCD446-36E4-1EC8-60D0-20168AABDE61}"/>
                </a:ext>
              </a:extLst>
            </p:cNvPr>
            <p:cNvSpPr>
              <a:spLocks noChangeAspect="1"/>
            </p:cNvSpPr>
            <p:nvPr/>
          </p:nvSpPr>
          <p:spPr>
            <a:xfrm>
              <a:off x="4841419" y="4528851"/>
              <a:ext cx="1570945" cy="1570945"/>
            </a:xfrm>
            <a:prstGeom prst="flowChartConnector">
              <a:avLst/>
            </a:prstGeom>
            <a:noFill/>
            <a:ln w="76200" cap="flat" cmpd="sng" algn="ctr">
              <a:solidFill>
                <a:schemeClr val="accent4">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Leelawadee"/>
                <a:ea typeface="+mn-ea"/>
                <a:cs typeface="+mn-cs"/>
              </a:endParaRPr>
            </a:p>
          </p:txBody>
        </p:sp>
      </p:grpSp>
      <p:sp>
        <p:nvSpPr>
          <p:cNvPr id="34" name="Flowchart: Connector 33">
            <a:extLst>
              <a:ext uri="{FF2B5EF4-FFF2-40B4-BE49-F238E27FC236}">
                <a16:creationId xmlns:a16="http://schemas.microsoft.com/office/drawing/2014/main" id="{BE637598-0688-7711-43DD-412211192828}"/>
              </a:ext>
            </a:extLst>
          </p:cNvPr>
          <p:cNvSpPr>
            <a:spLocks noChangeAspect="1"/>
          </p:cNvSpPr>
          <p:nvPr/>
        </p:nvSpPr>
        <p:spPr>
          <a:xfrm>
            <a:off x="6922895" y="2786554"/>
            <a:ext cx="1570945" cy="1570945"/>
          </a:xfrm>
          <a:prstGeom prst="flowChartConnector">
            <a:avLst/>
          </a:prstGeom>
          <a:noFill/>
          <a:ln w="76200" cap="flat" cmpd="sng" algn="ctr">
            <a:solidFill>
              <a:schemeClr val="accent5">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Leelawadee"/>
              <a:ea typeface="+mn-ea"/>
              <a:cs typeface="+mn-cs"/>
            </a:endParaRPr>
          </a:p>
        </p:txBody>
      </p:sp>
      <p:sp>
        <p:nvSpPr>
          <p:cNvPr id="35" name="Content Placeholder 2">
            <a:extLst>
              <a:ext uri="{FF2B5EF4-FFF2-40B4-BE49-F238E27FC236}">
                <a16:creationId xmlns:a16="http://schemas.microsoft.com/office/drawing/2014/main" id="{132E5EC3-7251-A43C-1AC8-A3FEDB2AD4A0}"/>
              </a:ext>
            </a:extLst>
          </p:cNvPr>
          <p:cNvSpPr txBox="1">
            <a:spLocks/>
          </p:cNvSpPr>
          <p:nvPr/>
        </p:nvSpPr>
        <p:spPr>
          <a:xfrm>
            <a:off x="8619125" y="1640910"/>
            <a:ext cx="2892294" cy="3720229"/>
          </a:xfrm>
          <a:prstGeom prst="rect">
            <a:avLst/>
          </a:prstGeom>
          <a:solidFill>
            <a:schemeClr val="accent5">
              <a:lumMod val="60000"/>
              <a:lumOff val="40000"/>
            </a:schemeClr>
          </a:solidFill>
        </p:spPr>
        <p:txBody>
          <a:bodyPr vert="horz" lIns="91440" tIns="45720" rIns="91440" bIns="45720" rtlCol="0">
            <a:normAutofit fontScale="92500" lnSpcReduction="20000"/>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90000"/>
              </a:lnSpc>
              <a:buSzPct val="50000"/>
            </a:pPr>
            <a:r>
              <a:rPr lang="pl-PL" sz="2000" b="1"/>
              <a:t>wizja przyszło</a:t>
            </a:r>
            <a:r>
              <a:rPr lang="pl-PL" sz="2200" b="1"/>
              <a:t>ś</a:t>
            </a:r>
            <a:r>
              <a:rPr lang="pl-PL" sz="2000" b="1"/>
              <a:t>ci</a:t>
            </a:r>
          </a:p>
          <a:p>
            <a:pPr marL="180000" indent="-180000">
              <a:lnSpc>
                <a:spcPct val="90000"/>
              </a:lnSpc>
              <a:buSzPct val="50000"/>
            </a:pPr>
            <a:r>
              <a:rPr lang="pl-PL" sz="2000" b="1"/>
              <a:t>holistyczna strategia i plan działania</a:t>
            </a:r>
          </a:p>
          <a:p>
            <a:pPr marL="180000" indent="-180000">
              <a:lnSpc>
                <a:spcPct val="90000"/>
              </a:lnSpc>
              <a:buSzPct val="50000"/>
            </a:pPr>
            <a:r>
              <a:rPr lang="pl-PL" sz="2000" b="1"/>
              <a:t>koordynacja pozioma i pionowa</a:t>
            </a:r>
          </a:p>
          <a:p>
            <a:pPr marL="180000" indent="-180000">
              <a:lnSpc>
                <a:spcPct val="90000"/>
              </a:lnSpc>
              <a:buSzPct val="50000"/>
            </a:pPr>
            <a:r>
              <a:rPr lang="pl-PL" sz="2000" b="1"/>
              <a:t>łączenie </a:t>
            </a:r>
            <a:r>
              <a:rPr lang="pl-PL" sz="2300" b="1"/>
              <a:t>ź</a:t>
            </a:r>
            <a:r>
              <a:rPr lang="pl-PL" sz="2000" b="1"/>
              <a:t>ródeł finansowania i synergia</a:t>
            </a:r>
          </a:p>
          <a:p>
            <a:pPr marL="180000" indent="-180000">
              <a:lnSpc>
                <a:spcPct val="90000"/>
              </a:lnSpc>
              <a:buSzPct val="50000"/>
            </a:pPr>
            <a:r>
              <a:rPr lang="pl-PL" sz="2000" b="1"/>
              <a:t>rural proofing</a:t>
            </a:r>
          </a:p>
          <a:p>
            <a:pPr marL="180000" indent="-180000">
              <a:lnSpc>
                <a:spcPct val="90000"/>
              </a:lnSpc>
              <a:buSzPct val="50000"/>
            </a:pPr>
            <a:r>
              <a:rPr lang="pl-PL" sz="2000" b="1"/>
              <a:t>wiarygodne dane o wsi</a:t>
            </a:r>
          </a:p>
          <a:p>
            <a:pPr marL="180000" indent="-180000">
              <a:lnSpc>
                <a:spcPct val="90000"/>
              </a:lnSpc>
              <a:buSzPct val="50000"/>
            </a:pPr>
            <a:r>
              <a:rPr lang="pl-PL" sz="2000" b="1"/>
              <a:t>...</a:t>
            </a:r>
          </a:p>
        </p:txBody>
      </p:sp>
    </p:spTree>
    <p:extLst>
      <p:ext uri="{BB962C8B-B14F-4D97-AF65-F5344CB8AC3E}">
        <p14:creationId xmlns:p14="http://schemas.microsoft.com/office/powerpoint/2010/main" val="343100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6" grpId="0" animBg="1"/>
      <p:bldP spid="27"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A22EAB8-5935-D173-420D-EB16F9C5265B}"/>
              </a:ext>
            </a:extLst>
          </p:cNvPr>
          <p:cNvSpPr txBox="1">
            <a:spLocks/>
          </p:cNvSpPr>
          <p:nvPr/>
        </p:nvSpPr>
        <p:spPr>
          <a:xfrm>
            <a:off x="838201" y="2658052"/>
            <a:ext cx="9927538" cy="1201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r>
              <a:rPr lang="pl-PL"/>
              <a:t>Zapraszam do zgłaszania pomysłów</a:t>
            </a:r>
            <a:endParaRPr lang="en-GB"/>
          </a:p>
        </p:txBody>
      </p:sp>
      <p:sp>
        <p:nvSpPr>
          <p:cNvPr id="10" name="Title 1">
            <a:extLst>
              <a:ext uri="{FF2B5EF4-FFF2-40B4-BE49-F238E27FC236}">
                <a16:creationId xmlns:a16="http://schemas.microsoft.com/office/drawing/2014/main" id="{9433E8F9-7716-B923-FCEE-458D1F2D67D7}"/>
              </a:ext>
            </a:extLst>
          </p:cNvPr>
          <p:cNvSpPr>
            <a:spLocks noGrp="1"/>
          </p:cNvSpPr>
          <p:nvPr>
            <p:ph type="title"/>
          </p:nvPr>
        </p:nvSpPr>
        <p:spPr>
          <a:xfrm>
            <a:off x="838200" y="136525"/>
            <a:ext cx="9928225" cy="1201738"/>
          </a:xfrm>
        </p:spPr>
        <p:txBody>
          <a:bodyPr/>
          <a:lstStyle/>
          <a:p>
            <a:r>
              <a:rPr lang="pl-PL"/>
              <a:t>Co mogą zrobi</a:t>
            </a:r>
            <a:r>
              <a:rPr lang="pl-PL" sz="4000"/>
              <a:t>ć</a:t>
            </a:r>
            <a:r>
              <a:rPr lang="pl-PL"/>
              <a:t> LGD?</a:t>
            </a:r>
            <a:endParaRPr lang="en-GB"/>
          </a:p>
        </p:txBody>
      </p:sp>
    </p:spTree>
    <p:extLst>
      <p:ext uri="{BB962C8B-B14F-4D97-AF65-F5344CB8AC3E}">
        <p14:creationId xmlns:p14="http://schemas.microsoft.com/office/powerpoint/2010/main" val="37771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81AF-1CE2-F4D6-7289-C8146ECD80E8}"/>
              </a:ext>
            </a:extLst>
          </p:cNvPr>
          <p:cNvSpPr>
            <a:spLocks noGrp="1"/>
          </p:cNvSpPr>
          <p:nvPr>
            <p:ph type="title"/>
          </p:nvPr>
        </p:nvSpPr>
        <p:spPr/>
        <p:txBody>
          <a:bodyPr/>
          <a:lstStyle/>
          <a:p>
            <a:r>
              <a:rPr lang="pl-PL"/>
              <a:t>Kilka pomysłów z mojej strony</a:t>
            </a:r>
            <a:endParaRPr lang="en-GB"/>
          </a:p>
        </p:txBody>
      </p:sp>
      <p:sp>
        <p:nvSpPr>
          <p:cNvPr id="3" name="Content Placeholder 2">
            <a:extLst>
              <a:ext uri="{FF2B5EF4-FFF2-40B4-BE49-F238E27FC236}">
                <a16:creationId xmlns:a16="http://schemas.microsoft.com/office/drawing/2014/main" id="{BC00C38D-5B9B-9C6A-313B-1F36FCC58CB2}"/>
              </a:ext>
            </a:extLst>
          </p:cNvPr>
          <p:cNvSpPr>
            <a:spLocks noGrp="1"/>
          </p:cNvSpPr>
          <p:nvPr>
            <p:ph idx="1"/>
          </p:nvPr>
        </p:nvSpPr>
        <p:spPr>
          <a:xfrm>
            <a:off x="637309" y="1576874"/>
            <a:ext cx="7855338" cy="1667367"/>
          </a:xfrm>
        </p:spPr>
        <p:txBody>
          <a:bodyPr>
            <a:normAutofit fontScale="85000" lnSpcReduction="20000"/>
          </a:bodyPr>
          <a:lstStyle/>
          <a:p>
            <a:r>
              <a:rPr lang="pl-PL"/>
              <a:t>Przyłączyć się do </a:t>
            </a:r>
            <a:r>
              <a:rPr lang="pl-PL" b="1"/>
              <a:t>Społeczności </a:t>
            </a:r>
            <a:r>
              <a:rPr lang="pl-PL"/>
              <a:t>i być na bieżąco!</a:t>
            </a:r>
          </a:p>
          <a:p>
            <a:r>
              <a:rPr lang="pl-PL"/>
              <a:t>Przystąpić do grupy dyskusyjnej na </a:t>
            </a:r>
            <a:r>
              <a:rPr lang="pl-PL" b="1"/>
              <a:t>platformie</a:t>
            </a:r>
            <a:r>
              <a:rPr lang="pl-PL"/>
              <a:t> lub utworzyć własn</a:t>
            </a:r>
            <a:r>
              <a:rPr lang="pl-PL" sz="2600"/>
              <a:t>ą</a:t>
            </a:r>
          </a:p>
          <a:p>
            <a:r>
              <a:rPr lang="pl-PL" sz="2600"/>
              <a:t>Stworzy</a:t>
            </a:r>
            <a:r>
              <a:rPr lang="pl-PL" sz="2800"/>
              <a:t>ć</a:t>
            </a:r>
            <a:r>
              <a:rPr lang="pl-PL" sz="2600" b="1"/>
              <a:t> grupę w języku polskim</a:t>
            </a:r>
            <a:r>
              <a:rPr lang="pl-PL" sz="2600"/>
              <a:t>?</a:t>
            </a:r>
          </a:p>
        </p:txBody>
      </p:sp>
      <p:sp>
        <p:nvSpPr>
          <p:cNvPr id="4" name="Content Placeholder 2">
            <a:extLst>
              <a:ext uri="{FF2B5EF4-FFF2-40B4-BE49-F238E27FC236}">
                <a16:creationId xmlns:a16="http://schemas.microsoft.com/office/drawing/2014/main" id="{9A8EAA45-BF24-C0D3-FE58-5EE9AB405FD4}"/>
              </a:ext>
            </a:extLst>
          </p:cNvPr>
          <p:cNvSpPr txBox="1">
            <a:spLocks/>
          </p:cNvSpPr>
          <p:nvPr/>
        </p:nvSpPr>
        <p:spPr>
          <a:xfrm>
            <a:off x="5568199" y="4175342"/>
            <a:ext cx="5848896" cy="1492685"/>
          </a:xfrm>
          <a:prstGeom prst="rect">
            <a:avLst/>
          </a:prstGeom>
        </p:spPr>
        <p:txBody>
          <a:bodyPr vert="horz" lIns="91440" tIns="45720" rIns="91440" bIns="45720" rtlCol="0">
            <a:normAutofit/>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t>Podjąć zobowiązanie do </a:t>
            </a:r>
            <a:r>
              <a:rPr lang="pl-PL" b="1"/>
              <a:t>działania</a:t>
            </a:r>
          </a:p>
        </p:txBody>
      </p:sp>
      <p:pic>
        <p:nvPicPr>
          <p:cNvPr id="6" name="Graphic 5" descr="Online meeting with solid fill">
            <a:extLst>
              <a:ext uri="{FF2B5EF4-FFF2-40B4-BE49-F238E27FC236}">
                <a16:creationId xmlns:a16="http://schemas.microsoft.com/office/drawing/2014/main" id="{B3D11C2E-613B-C71B-F6A5-D9FDA3FD4E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6735" y="1466903"/>
            <a:ext cx="1579986" cy="1579986"/>
          </a:xfrm>
          <a:prstGeom prst="rect">
            <a:avLst/>
          </a:prstGeom>
        </p:spPr>
      </p:pic>
      <p:pic>
        <p:nvPicPr>
          <p:cNvPr id="8" name="Graphic 7" descr="Juggler with solid fill">
            <a:extLst>
              <a:ext uri="{FF2B5EF4-FFF2-40B4-BE49-F238E27FC236}">
                <a16:creationId xmlns:a16="http://schemas.microsoft.com/office/drawing/2014/main" id="{3D767340-3850-D63A-EC56-9133E7DCAD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2916" y="3871218"/>
            <a:ext cx="1427966" cy="1427966"/>
          </a:xfrm>
          <a:prstGeom prst="rect">
            <a:avLst/>
          </a:prstGeom>
        </p:spPr>
      </p:pic>
    </p:spTree>
    <p:extLst>
      <p:ext uri="{BB962C8B-B14F-4D97-AF65-F5344CB8AC3E}">
        <p14:creationId xmlns:p14="http://schemas.microsoft.com/office/powerpoint/2010/main" val="220018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BB4D95-44FD-56F9-3166-D40CCD3DED4C}"/>
              </a:ext>
            </a:extLst>
          </p:cNvPr>
          <p:cNvSpPr>
            <a:spLocks noGrp="1"/>
          </p:cNvSpPr>
          <p:nvPr>
            <p:ph type="title"/>
          </p:nvPr>
        </p:nvSpPr>
        <p:spPr/>
        <p:txBody>
          <a:bodyPr/>
          <a:lstStyle/>
          <a:p>
            <a:r>
              <a:rPr lang="pl-PL"/>
              <a:t>Zarys prezentacji</a:t>
            </a:r>
            <a:endParaRPr lang="en-GB"/>
          </a:p>
        </p:txBody>
      </p:sp>
      <p:sp>
        <p:nvSpPr>
          <p:cNvPr id="7" name="Content Placeholder 6">
            <a:extLst>
              <a:ext uri="{FF2B5EF4-FFF2-40B4-BE49-F238E27FC236}">
                <a16:creationId xmlns:a16="http://schemas.microsoft.com/office/drawing/2014/main" id="{53EE6586-6389-7211-5B87-4793C32D5AEF}"/>
              </a:ext>
            </a:extLst>
          </p:cNvPr>
          <p:cNvSpPr>
            <a:spLocks noGrp="1"/>
          </p:cNvSpPr>
          <p:nvPr>
            <p:ph idx="1"/>
          </p:nvPr>
        </p:nvSpPr>
        <p:spPr/>
        <p:txBody>
          <a:bodyPr/>
          <a:lstStyle/>
          <a:p>
            <a:r>
              <a:rPr lang="pl-PL"/>
              <a:t>Co to jest Pakt dla Wsi i czemy słu</a:t>
            </a:r>
            <a:r>
              <a:rPr lang="pl-PL" sz="2600"/>
              <a:t>ż</a:t>
            </a:r>
            <a:r>
              <a:rPr lang="pl-PL"/>
              <a:t>y?</a:t>
            </a:r>
          </a:p>
          <a:p>
            <a:r>
              <a:rPr lang="pl-PL"/>
              <a:t>Społeczno</a:t>
            </a:r>
            <a:r>
              <a:rPr lang="pl-PL" sz="2600"/>
              <a:t>ść</a:t>
            </a:r>
            <a:r>
              <a:rPr lang="pl-PL"/>
              <a:t> Paktu dla Wsi</a:t>
            </a:r>
          </a:p>
          <a:p>
            <a:r>
              <a:rPr lang="pl-PL"/>
              <a:t>Przeniesienie Paktu na poziom pa</a:t>
            </a:r>
            <a:r>
              <a:rPr lang="pl-PL" sz="2600"/>
              <a:t>ń</a:t>
            </a:r>
            <a:r>
              <a:rPr lang="pl-PL"/>
              <a:t>stw członkowskich</a:t>
            </a:r>
          </a:p>
          <a:p>
            <a:r>
              <a:rPr lang="pl-PL"/>
              <a:t>Jak</a:t>
            </a:r>
            <a:r>
              <a:rPr lang="pl-PL" sz="2600"/>
              <a:t>ą</a:t>
            </a:r>
            <a:r>
              <a:rPr lang="pl-PL"/>
              <a:t> rolę mog</a:t>
            </a:r>
            <a:r>
              <a:rPr lang="pl-PL" sz="2600"/>
              <a:t>ą</a:t>
            </a:r>
            <a:r>
              <a:rPr lang="pl-PL"/>
              <a:t> odegra</a:t>
            </a:r>
            <a:r>
              <a:rPr lang="pl-PL" sz="2600"/>
              <a:t>ć</a:t>
            </a:r>
            <a:r>
              <a:rPr lang="pl-PL"/>
              <a:t> LGD?</a:t>
            </a:r>
          </a:p>
          <a:p>
            <a:endParaRPr lang="pl-PL"/>
          </a:p>
          <a:p>
            <a:r>
              <a:rPr lang="pl-PL"/>
              <a:t>Pytania i dyskusja</a:t>
            </a:r>
            <a:endParaRPr lang="en-GB"/>
          </a:p>
        </p:txBody>
      </p:sp>
    </p:spTree>
    <p:extLst>
      <p:ext uri="{BB962C8B-B14F-4D97-AF65-F5344CB8AC3E}">
        <p14:creationId xmlns:p14="http://schemas.microsoft.com/office/powerpoint/2010/main" val="410705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0C38D-5B9B-9C6A-313B-1F36FCC58CB2}"/>
              </a:ext>
            </a:extLst>
          </p:cNvPr>
          <p:cNvSpPr>
            <a:spLocks noGrp="1"/>
          </p:cNvSpPr>
          <p:nvPr>
            <p:ph idx="1"/>
          </p:nvPr>
        </p:nvSpPr>
        <p:spPr>
          <a:xfrm>
            <a:off x="4521137" y="1558106"/>
            <a:ext cx="7278382" cy="3208068"/>
          </a:xfrm>
        </p:spPr>
        <p:txBody>
          <a:bodyPr>
            <a:normAutofit/>
          </a:bodyPr>
          <a:lstStyle/>
          <a:p>
            <a:r>
              <a:rPr lang="pl-PL"/>
              <a:t>Informować, promować i </a:t>
            </a:r>
            <a:r>
              <a:rPr lang="pl-PL" b="1"/>
              <a:t>wyjaśniać</a:t>
            </a:r>
            <a:r>
              <a:rPr lang="pl-PL"/>
              <a:t> długookresow</a:t>
            </a:r>
            <a:r>
              <a:rPr lang="pl-PL" sz="2600"/>
              <a:t>ą</a:t>
            </a:r>
            <a:r>
              <a:rPr lang="pl-PL"/>
              <a:t> wizj</a:t>
            </a:r>
            <a:r>
              <a:rPr lang="pl-PL" sz="2600"/>
              <a:t>ę</a:t>
            </a:r>
            <a:r>
              <a:rPr lang="pl-PL"/>
              <a:t> i Pakt dla Wsi społeczno</a:t>
            </a:r>
            <a:r>
              <a:rPr lang="pl-PL" sz="2600"/>
              <a:t>ś</a:t>
            </a:r>
            <a:r>
              <a:rPr lang="pl-PL"/>
              <a:t>ciom wiejskim</a:t>
            </a:r>
          </a:p>
          <a:p>
            <a:pPr lvl="1"/>
            <a:r>
              <a:rPr lang="pl-PL"/>
              <a:t>analiza potrzeb pokazuje, </a:t>
            </a:r>
            <a:r>
              <a:rPr lang="pl-PL" sz="2400"/>
              <a:t>ż</a:t>
            </a:r>
            <a:r>
              <a:rPr lang="pl-PL"/>
              <a:t>e nie jest to powszechnie znane i rozumiane</a:t>
            </a:r>
          </a:p>
        </p:txBody>
      </p:sp>
      <p:sp>
        <p:nvSpPr>
          <p:cNvPr id="4" name="Content Placeholder 2">
            <a:extLst>
              <a:ext uri="{FF2B5EF4-FFF2-40B4-BE49-F238E27FC236}">
                <a16:creationId xmlns:a16="http://schemas.microsoft.com/office/drawing/2014/main" id="{04E2611B-E0E4-3A27-94A9-36C9EC60B1AB}"/>
              </a:ext>
            </a:extLst>
          </p:cNvPr>
          <p:cNvSpPr txBox="1">
            <a:spLocks/>
          </p:cNvSpPr>
          <p:nvPr/>
        </p:nvSpPr>
        <p:spPr>
          <a:xfrm>
            <a:off x="741691" y="4184726"/>
            <a:ext cx="7913792" cy="2230335"/>
          </a:xfrm>
          <a:prstGeom prst="rect">
            <a:avLst/>
          </a:prstGeom>
        </p:spPr>
        <p:txBody>
          <a:bodyPr vert="horz" lIns="91440" tIns="45720" rIns="91440" bIns="45720" rtlCol="0">
            <a:normAutofit lnSpcReduction="10000"/>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t>Zach</a:t>
            </a:r>
            <a:r>
              <a:rPr lang="pl-PL" sz="2600"/>
              <a:t>ę</a:t>
            </a:r>
            <a:r>
              <a:rPr lang="pl-PL"/>
              <a:t>ca</a:t>
            </a:r>
            <a:r>
              <a:rPr lang="pl-PL" sz="2600"/>
              <a:t>ć </a:t>
            </a:r>
            <a:r>
              <a:rPr lang="pl-PL"/>
              <a:t>inne podmioty, </a:t>
            </a:r>
            <a:r>
              <a:rPr lang="pl-PL" sz="2600"/>
              <a:t>ż</a:t>
            </a:r>
            <a:r>
              <a:rPr lang="pl-PL"/>
              <a:t>eby </a:t>
            </a:r>
            <a:r>
              <a:rPr lang="pl-PL" b="1"/>
              <a:t>przyst</a:t>
            </a:r>
            <a:r>
              <a:rPr lang="pl-PL" sz="2600" b="1"/>
              <a:t>ą</a:t>
            </a:r>
            <a:r>
              <a:rPr lang="pl-PL" b="1"/>
              <a:t>piły</a:t>
            </a:r>
            <a:r>
              <a:rPr lang="pl-PL"/>
              <a:t> do Społeczno</a:t>
            </a:r>
            <a:r>
              <a:rPr lang="pl-PL" sz="2600"/>
              <a:t>ś</a:t>
            </a:r>
            <a:r>
              <a:rPr lang="pl-PL"/>
              <a:t>ci PdW i podj</a:t>
            </a:r>
            <a:r>
              <a:rPr lang="pl-PL" sz="2600"/>
              <a:t>ę</a:t>
            </a:r>
            <a:r>
              <a:rPr lang="pl-PL"/>
              <a:t>ły </a:t>
            </a:r>
            <a:r>
              <a:rPr lang="pl-PL" b="1"/>
              <a:t>zobowi</a:t>
            </a:r>
            <a:r>
              <a:rPr lang="pl-PL" sz="2600" b="1"/>
              <a:t>ą</a:t>
            </a:r>
            <a:r>
              <a:rPr lang="pl-PL" b="1"/>
              <a:t>zanie</a:t>
            </a:r>
            <a:r>
              <a:rPr lang="pl-PL"/>
              <a:t> do działania</a:t>
            </a:r>
          </a:p>
          <a:p>
            <a:pPr lvl="1"/>
            <a:r>
              <a:rPr lang="pl-PL"/>
              <a:t>w razie potrzeby oferowa</a:t>
            </a:r>
            <a:r>
              <a:rPr lang="pl-PL" sz="2400"/>
              <a:t>ć</a:t>
            </a:r>
            <a:r>
              <a:rPr lang="pl-PL"/>
              <a:t> wsparcie (doradztwo, budowanie umiej</a:t>
            </a:r>
            <a:r>
              <a:rPr lang="pl-PL" sz="2400"/>
              <a:t>ę</a:t>
            </a:r>
            <a:r>
              <a:rPr lang="pl-PL"/>
              <a:t>tno</a:t>
            </a:r>
            <a:r>
              <a:rPr lang="pl-PL" sz="2400"/>
              <a:t>ś</a:t>
            </a:r>
            <a:r>
              <a:rPr lang="pl-PL"/>
              <a:t>ci)</a:t>
            </a:r>
          </a:p>
        </p:txBody>
      </p:sp>
      <p:pic>
        <p:nvPicPr>
          <p:cNvPr id="8" name="Graphic 7" descr="Hero Female with solid fill">
            <a:extLst>
              <a:ext uri="{FF2B5EF4-FFF2-40B4-BE49-F238E27FC236}">
                <a16:creationId xmlns:a16="http://schemas.microsoft.com/office/drawing/2014/main" id="{5A5AADF1-54A3-F2EA-59BB-47992BB037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1683" y="4661067"/>
            <a:ext cx="1277654" cy="1277654"/>
          </a:xfrm>
          <a:prstGeom prst="rect">
            <a:avLst/>
          </a:prstGeom>
        </p:spPr>
      </p:pic>
      <p:pic>
        <p:nvPicPr>
          <p:cNvPr id="10" name="Graphic 9" descr="Marketing with solid fill">
            <a:extLst>
              <a:ext uri="{FF2B5EF4-FFF2-40B4-BE49-F238E27FC236}">
                <a16:creationId xmlns:a16="http://schemas.microsoft.com/office/drawing/2014/main" id="{AAD17C02-F212-088E-EACA-C32EDC6D86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8903" y="1806703"/>
            <a:ext cx="1242165" cy="1242165"/>
          </a:xfrm>
          <a:prstGeom prst="rect">
            <a:avLst/>
          </a:prstGeom>
        </p:spPr>
      </p:pic>
      <p:sp>
        <p:nvSpPr>
          <p:cNvPr id="7" name="Title 1">
            <a:extLst>
              <a:ext uri="{FF2B5EF4-FFF2-40B4-BE49-F238E27FC236}">
                <a16:creationId xmlns:a16="http://schemas.microsoft.com/office/drawing/2014/main" id="{53445C5C-CCAF-A0EB-62EF-8E073962D5DB}"/>
              </a:ext>
            </a:extLst>
          </p:cNvPr>
          <p:cNvSpPr>
            <a:spLocks noGrp="1"/>
          </p:cNvSpPr>
          <p:nvPr>
            <p:ph type="title"/>
          </p:nvPr>
        </p:nvSpPr>
        <p:spPr>
          <a:xfrm>
            <a:off x="838200" y="136525"/>
            <a:ext cx="9928225" cy="1201738"/>
          </a:xfrm>
        </p:spPr>
        <p:txBody>
          <a:bodyPr/>
          <a:lstStyle/>
          <a:p>
            <a:r>
              <a:rPr lang="pl-PL"/>
              <a:t>Kilka pomysłów z mojej strony</a:t>
            </a:r>
            <a:endParaRPr lang="en-GB"/>
          </a:p>
        </p:txBody>
      </p:sp>
    </p:spTree>
    <p:extLst>
      <p:ext uri="{BB962C8B-B14F-4D97-AF65-F5344CB8AC3E}">
        <p14:creationId xmlns:p14="http://schemas.microsoft.com/office/powerpoint/2010/main" val="32494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0C38D-5B9B-9C6A-313B-1F36FCC58CB2}"/>
              </a:ext>
            </a:extLst>
          </p:cNvPr>
          <p:cNvSpPr>
            <a:spLocks noGrp="1"/>
          </p:cNvSpPr>
          <p:nvPr>
            <p:ph idx="1"/>
          </p:nvPr>
        </p:nvSpPr>
        <p:spPr>
          <a:xfrm>
            <a:off x="476559" y="1821693"/>
            <a:ext cx="8316712" cy="2487259"/>
          </a:xfrm>
        </p:spPr>
        <p:txBody>
          <a:bodyPr>
            <a:normAutofit fontScale="92500" lnSpcReduction="20000"/>
          </a:bodyPr>
          <a:lstStyle/>
          <a:p>
            <a:r>
              <a:rPr lang="pl-PL"/>
              <a:t>Inspirować, promować i wspiera</a:t>
            </a:r>
            <a:r>
              <a:rPr lang="pl-PL" sz="2600"/>
              <a:t>ć</a:t>
            </a:r>
            <a:r>
              <a:rPr lang="pl-PL"/>
              <a:t> </a:t>
            </a:r>
            <a:r>
              <a:rPr lang="pl-PL" b="1"/>
              <a:t>tworzenie Paktu dla Wsi w Polsce</a:t>
            </a:r>
          </a:p>
          <a:p>
            <a:pPr lvl="1"/>
            <a:r>
              <a:rPr lang="pl-PL"/>
              <a:t>budować masę krytyczn</a:t>
            </a:r>
            <a:r>
              <a:rPr lang="pl-PL" sz="2400"/>
              <a:t>ą</a:t>
            </a:r>
            <a:r>
              <a:rPr lang="pl-PL"/>
              <a:t>, współpracowa</a:t>
            </a:r>
            <a:r>
              <a:rPr lang="pl-PL" sz="2400"/>
              <a:t>ć </a:t>
            </a:r>
            <a:r>
              <a:rPr lang="pl-PL"/>
              <a:t>z innymi podmiotami</a:t>
            </a:r>
          </a:p>
          <a:p>
            <a:r>
              <a:rPr lang="pl-PL"/>
              <a:t>Wykorzysta</a:t>
            </a:r>
            <a:r>
              <a:rPr lang="pl-PL" sz="2600"/>
              <a:t>ć</a:t>
            </a:r>
            <a:r>
              <a:rPr lang="pl-PL"/>
              <a:t> kontakty dla budowania </a:t>
            </a:r>
            <a:r>
              <a:rPr lang="pl-PL" b="1"/>
              <a:t>powi</a:t>
            </a:r>
            <a:r>
              <a:rPr lang="pl-PL" sz="2600" b="1"/>
              <a:t>ą</a:t>
            </a:r>
            <a:r>
              <a:rPr lang="pl-PL" b="1"/>
              <a:t>zań</a:t>
            </a:r>
            <a:r>
              <a:rPr lang="pl-PL"/>
              <a:t> z interesariuszami spoza obszarów wiejskich (np. IZ odpowiedzialnymi za inne fundusze UE)</a:t>
            </a:r>
          </a:p>
        </p:txBody>
      </p:sp>
      <p:sp>
        <p:nvSpPr>
          <p:cNvPr id="4" name="Content Placeholder 2">
            <a:extLst>
              <a:ext uri="{FF2B5EF4-FFF2-40B4-BE49-F238E27FC236}">
                <a16:creationId xmlns:a16="http://schemas.microsoft.com/office/drawing/2014/main" id="{001E66A9-EB67-D326-63CC-C3038B811D0A}"/>
              </a:ext>
            </a:extLst>
          </p:cNvPr>
          <p:cNvSpPr txBox="1">
            <a:spLocks/>
          </p:cNvSpPr>
          <p:nvPr/>
        </p:nvSpPr>
        <p:spPr>
          <a:xfrm>
            <a:off x="4871107" y="4701700"/>
            <a:ext cx="6890833" cy="1238445"/>
          </a:xfrm>
          <a:prstGeom prst="rect">
            <a:avLst/>
          </a:prstGeom>
        </p:spPr>
        <p:txBody>
          <a:bodyPr vert="horz" lIns="91440" tIns="45720" rIns="91440" bIns="45720" rtlCol="0">
            <a:normAutofit/>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t>Zgłasza</a:t>
            </a:r>
            <a:r>
              <a:rPr lang="pl-PL" sz="2600"/>
              <a:t>ć</a:t>
            </a:r>
            <a:r>
              <a:rPr lang="pl-PL"/>
              <a:t> </a:t>
            </a:r>
            <a:r>
              <a:rPr lang="pl-PL" b="1"/>
              <a:t>dobre praktyki </a:t>
            </a:r>
            <a:r>
              <a:rPr lang="pl-PL"/>
              <a:t>i dzieli</a:t>
            </a:r>
            <a:r>
              <a:rPr lang="pl-PL" sz="2600"/>
              <a:t>ć</a:t>
            </a:r>
            <a:r>
              <a:rPr lang="pl-PL"/>
              <a:t> się nimi w ramach Społeczności</a:t>
            </a:r>
          </a:p>
        </p:txBody>
      </p:sp>
      <p:pic>
        <p:nvPicPr>
          <p:cNvPr id="6" name="Graphic 5" descr="Connections with solid fill">
            <a:extLst>
              <a:ext uri="{FF2B5EF4-FFF2-40B4-BE49-F238E27FC236}">
                <a16:creationId xmlns:a16="http://schemas.microsoft.com/office/drawing/2014/main" id="{A682586D-A6D7-F6C9-9AEC-23CBC8F172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1266" y="2097913"/>
            <a:ext cx="1617945" cy="1617945"/>
          </a:xfrm>
          <a:prstGeom prst="rect">
            <a:avLst/>
          </a:prstGeom>
        </p:spPr>
      </p:pic>
      <p:pic>
        <p:nvPicPr>
          <p:cNvPr id="8" name="Graphic 7" descr="Vlog with solid fill">
            <a:extLst>
              <a:ext uri="{FF2B5EF4-FFF2-40B4-BE49-F238E27FC236}">
                <a16:creationId xmlns:a16="http://schemas.microsoft.com/office/drawing/2014/main" id="{12C96322-8B12-32E7-DF7F-19C57A7EC5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3436" y="4526336"/>
            <a:ext cx="1430054" cy="1430054"/>
          </a:xfrm>
          <a:prstGeom prst="rect">
            <a:avLst/>
          </a:prstGeom>
        </p:spPr>
      </p:pic>
      <p:sp>
        <p:nvSpPr>
          <p:cNvPr id="9" name="Title 1">
            <a:extLst>
              <a:ext uri="{FF2B5EF4-FFF2-40B4-BE49-F238E27FC236}">
                <a16:creationId xmlns:a16="http://schemas.microsoft.com/office/drawing/2014/main" id="{140A9147-A847-3B33-361C-CC2D9F40B765}"/>
              </a:ext>
            </a:extLst>
          </p:cNvPr>
          <p:cNvSpPr>
            <a:spLocks noGrp="1"/>
          </p:cNvSpPr>
          <p:nvPr>
            <p:ph type="title"/>
          </p:nvPr>
        </p:nvSpPr>
        <p:spPr>
          <a:xfrm>
            <a:off x="838200" y="136525"/>
            <a:ext cx="9928225" cy="1201738"/>
          </a:xfrm>
        </p:spPr>
        <p:txBody>
          <a:bodyPr/>
          <a:lstStyle/>
          <a:p>
            <a:r>
              <a:rPr lang="pl-PL"/>
              <a:t>Kilka pomysłów z mojej strony</a:t>
            </a:r>
            <a:endParaRPr lang="en-GB"/>
          </a:p>
        </p:txBody>
      </p:sp>
    </p:spTree>
    <p:extLst>
      <p:ext uri="{BB962C8B-B14F-4D97-AF65-F5344CB8AC3E}">
        <p14:creationId xmlns:p14="http://schemas.microsoft.com/office/powerpoint/2010/main" val="7044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A22EAB8-5935-D173-420D-EB16F9C5265B}"/>
              </a:ext>
            </a:extLst>
          </p:cNvPr>
          <p:cNvSpPr txBox="1">
            <a:spLocks/>
          </p:cNvSpPr>
          <p:nvPr/>
        </p:nvSpPr>
        <p:spPr>
          <a:xfrm>
            <a:off x="838201" y="2658052"/>
            <a:ext cx="9927538" cy="1201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r>
              <a:rPr lang="pl-PL"/>
              <a:t>Pytania?</a:t>
            </a:r>
            <a:endParaRPr lang="en-GB"/>
          </a:p>
        </p:txBody>
      </p:sp>
    </p:spTree>
    <p:extLst>
      <p:ext uri="{BB962C8B-B14F-4D97-AF65-F5344CB8AC3E}">
        <p14:creationId xmlns:p14="http://schemas.microsoft.com/office/powerpoint/2010/main" val="12198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C207-4FC1-400E-9C33-57449AD48A1C}"/>
              </a:ext>
            </a:extLst>
          </p:cNvPr>
          <p:cNvSpPr>
            <a:spLocks noGrp="1"/>
          </p:cNvSpPr>
          <p:nvPr>
            <p:ph type="title"/>
          </p:nvPr>
        </p:nvSpPr>
        <p:spPr>
          <a:xfrm>
            <a:off x="4281115" y="1543541"/>
            <a:ext cx="4294560" cy="973000"/>
          </a:xfrm>
        </p:spPr>
        <p:txBody>
          <a:bodyPr>
            <a:normAutofit fontScale="90000"/>
          </a:bodyPr>
          <a:lstStyle/>
          <a:p>
            <a:r>
              <a:rPr lang="pl-PL"/>
              <a:t>Dzi</a:t>
            </a:r>
            <a:r>
              <a:rPr lang="pl-PL" sz="4900"/>
              <a:t>ę</a:t>
            </a:r>
            <a:r>
              <a:rPr lang="pl-PL"/>
              <a:t>kuj</a:t>
            </a:r>
            <a:r>
              <a:rPr lang="pl-PL" sz="4900"/>
              <a:t>ę</a:t>
            </a:r>
            <a:r>
              <a:rPr lang="pl-PL"/>
              <a:t> za uwag</a:t>
            </a:r>
            <a:r>
              <a:rPr lang="pl-PL" sz="4900"/>
              <a:t>ę</a:t>
            </a:r>
            <a:endParaRPr lang="en-GB" sz="4900" dirty="0"/>
          </a:p>
        </p:txBody>
      </p:sp>
    </p:spTree>
    <p:extLst>
      <p:ext uri="{BB962C8B-B14F-4D97-AF65-F5344CB8AC3E}">
        <p14:creationId xmlns:p14="http://schemas.microsoft.com/office/powerpoint/2010/main" val="296883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5B20-3F93-A793-97A2-BDDBC8F88244}"/>
              </a:ext>
            </a:extLst>
          </p:cNvPr>
          <p:cNvSpPr>
            <a:spLocks noGrp="1"/>
          </p:cNvSpPr>
          <p:nvPr>
            <p:ph type="title"/>
          </p:nvPr>
        </p:nvSpPr>
        <p:spPr/>
        <p:txBody>
          <a:bodyPr/>
          <a:lstStyle/>
          <a:p>
            <a:r>
              <a:rPr lang="pl-PL"/>
              <a:t>Po co nam Pakt dla Wsi?</a:t>
            </a:r>
            <a:endParaRPr lang="en-GB"/>
          </a:p>
        </p:txBody>
      </p:sp>
      <p:sp>
        <p:nvSpPr>
          <p:cNvPr id="3" name="Content Placeholder 2">
            <a:extLst>
              <a:ext uri="{FF2B5EF4-FFF2-40B4-BE49-F238E27FC236}">
                <a16:creationId xmlns:a16="http://schemas.microsoft.com/office/drawing/2014/main" id="{44A2EE24-09F9-07EA-A43C-933BF0873EC1}"/>
              </a:ext>
            </a:extLst>
          </p:cNvPr>
          <p:cNvSpPr>
            <a:spLocks noGrp="1"/>
          </p:cNvSpPr>
          <p:nvPr>
            <p:ph idx="1"/>
          </p:nvPr>
        </p:nvSpPr>
        <p:spPr/>
        <p:txBody>
          <a:bodyPr/>
          <a:lstStyle/>
          <a:p>
            <a:pPr marL="457200" indent="-228600" algn="just">
              <a:lnSpc>
                <a:spcPct val="115000"/>
              </a:lnSpc>
              <a:spcBef>
                <a:spcPts val="400"/>
              </a:spcBef>
              <a:spcAft>
                <a:spcPts val="400"/>
              </a:spcAft>
            </a:pPr>
            <a:r>
              <a:rPr lang="pl-PL" sz="2400">
                <a:effectLst/>
                <a:latin typeface="Leelawadee UI" panose="020B0502040204020203" pitchFamily="34" charset="-34"/>
                <a:ea typeface="Arial" panose="020B0604020202020204" pitchFamily="34" charset="0"/>
                <a:cs typeface="Leelawadee UI" panose="020B0502040204020203" pitchFamily="34" charset="-34"/>
              </a:rPr>
              <a:t> </a:t>
            </a:r>
            <a:r>
              <a:rPr lang="pl-PL">
                <a:latin typeface="Leelawadee UI" panose="020B0502040204020203" pitchFamily="34" charset="-34"/>
                <a:ea typeface="Arial" panose="020B0604020202020204" pitchFamily="34" charset="0"/>
                <a:cs typeface="Leelawadee UI" panose="020B0502040204020203" pitchFamily="34" charset="-34"/>
              </a:rPr>
              <a:t>Obszary wiejskie są </a:t>
            </a:r>
            <a:r>
              <a:rPr lang="pl-PL" sz="2400" b="1">
                <a:effectLst/>
                <a:latin typeface="Leelawadee UI" panose="020B0502040204020203" pitchFamily="34" charset="-34"/>
                <a:ea typeface="Arial" panose="020B0604020202020204" pitchFamily="34" charset="0"/>
                <a:cs typeface="Leelawadee UI" panose="020B0502040204020203" pitchFamily="34" charset="-34"/>
              </a:rPr>
              <a:t>kluczowe</a:t>
            </a:r>
            <a:r>
              <a:rPr lang="en-GB" sz="2400">
                <a:effectLst/>
                <a:latin typeface="Leelawadee UI" panose="020B0502040204020203" pitchFamily="34" charset="-34"/>
                <a:ea typeface="Arial" panose="020B0604020202020204" pitchFamily="34" charset="0"/>
                <a:cs typeface="Leelawadee UI" panose="020B0502040204020203" pitchFamily="34" charset="-34"/>
              </a:rPr>
              <a:t> </a:t>
            </a:r>
            <a:r>
              <a:rPr lang="pl-PL" sz="2400">
                <a:effectLst/>
                <a:latin typeface="Leelawadee UI" panose="020B0502040204020203" pitchFamily="34" charset="-34"/>
                <a:ea typeface="Arial" panose="020B0604020202020204" pitchFamily="34" charset="0"/>
                <a:cs typeface="Leelawadee UI" panose="020B0502040204020203" pitchFamily="34" charset="-34"/>
              </a:rPr>
              <a:t>dla to</a:t>
            </a:r>
            <a:r>
              <a:rPr lang="pl-PL" sz="2600">
                <a:effectLst/>
                <a:latin typeface="Leelawadee UI" panose="020B0502040204020203" pitchFamily="34" charset="-34"/>
                <a:ea typeface="Arial" panose="020B0604020202020204" pitchFamily="34" charset="0"/>
                <a:cs typeface="Leelawadee UI" panose="020B0502040204020203" pitchFamily="34" charset="-34"/>
              </a:rPr>
              <a:t>ż</a:t>
            </a:r>
            <a:r>
              <a:rPr lang="pl-PL" sz="2400">
                <a:effectLst/>
                <a:latin typeface="Leelawadee UI" panose="020B0502040204020203" pitchFamily="34" charset="-34"/>
                <a:ea typeface="Arial" panose="020B0604020202020204" pitchFamily="34" charset="0"/>
                <a:cs typeface="Leelawadee UI" panose="020B0502040204020203" pitchFamily="34" charset="-34"/>
              </a:rPr>
              <a:t>samo</a:t>
            </a:r>
            <a:r>
              <a:rPr lang="pl-PL" sz="2600">
                <a:effectLst/>
                <a:latin typeface="Leelawadee UI" panose="020B0502040204020203" pitchFamily="34" charset="-34"/>
                <a:ea typeface="Arial" panose="020B0604020202020204" pitchFamily="34" charset="0"/>
                <a:cs typeface="Leelawadee UI" panose="020B0502040204020203" pitchFamily="34" charset="-34"/>
              </a:rPr>
              <a:t>ś</a:t>
            </a:r>
            <a:r>
              <a:rPr lang="pl-PL" sz="2400">
                <a:effectLst/>
                <a:latin typeface="Leelawadee UI" panose="020B0502040204020203" pitchFamily="34" charset="-34"/>
                <a:ea typeface="Arial" panose="020B0604020202020204" pitchFamily="34" charset="0"/>
                <a:cs typeface="Leelawadee UI" panose="020B0502040204020203" pitchFamily="34" charset="-34"/>
              </a:rPr>
              <a:t>ci i dobrostanu całej Europy</a:t>
            </a:r>
          </a:p>
          <a:p>
            <a:pPr marL="457200" indent="-228600" algn="just">
              <a:lnSpc>
                <a:spcPct val="115000"/>
              </a:lnSpc>
              <a:spcBef>
                <a:spcPts val="400"/>
              </a:spcBef>
              <a:spcAft>
                <a:spcPts val="400"/>
              </a:spcAft>
            </a:pPr>
            <a:r>
              <a:rPr lang="pl-PL">
                <a:latin typeface="Leelawadee UI" panose="020B0502040204020203" pitchFamily="34" charset="-34"/>
                <a:ea typeface="Arial" panose="020B0604020202020204" pitchFamily="34" charset="0"/>
                <a:cs typeface="Leelawadee UI" panose="020B0502040204020203" pitchFamily="34" charset="-34"/>
              </a:rPr>
              <a:t> Mog</a:t>
            </a:r>
            <a:r>
              <a:rPr lang="pl-PL" sz="2600">
                <a:latin typeface="Leelawadee UI" panose="020B0502040204020203" pitchFamily="34" charset="-34"/>
                <a:ea typeface="Arial" panose="020B0604020202020204" pitchFamily="34" charset="0"/>
                <a:cs typeface="Leelawadee UI" panose="020B0502040204020203" pitchFamily="34" charset="-34"/>
              </a:rPr>
              <a:t>ą</a:t>
            </a:r>
            <a:r>
              <a:rPr lang="pl-PL">
                <a:latin typeface="Leelawadee UI" panose="020B0502040204020203" pitchFamily="34" charset="-34"/>
                <a:ea typeface="Arial" panose="020B0604020202020204" pitchFamily="34" charset="0"/>
                <a:cs typeface="Leelawadee UI" panose="020B0502040204020203" pitchFamily="34" charset="-34"/>
              </a:rPr>
              <a:t> odegrać ważn</a:t>
            </a:r>
            <a:r>
              <a:rPr lang="pl-PL" sz="2600">
                <a:latin typeface="Leelawadee UI" panose="020B0502040204020203" pitchFamily="34" charset="-34"/>
                <a:ea typeface="Arial" panose="020B0604020202020204" pitchFamily="34" charset="0"/>
                <a:cs typeface="Leelawadee UI" panose="020B0502040204020203" pitchFamily="34" charset="-34"/>
              </a:rPr>
              <a:t>ą</a:t>
            </a:r>
            <a:r>
              <a:rPr lang="pl-PL">
                <a:latin typeface="Leelawadee UI" panose="020B0502040204020203" pitchFamily="34" charset="-34"/>
                <a:ea typeface="Arial" panose="020B0604020202020204" pitchFamily="34" charset="0"/>
                <a:cs typeface="Leelawadee UI" panose="020B0502040204020203" pitchFamily="34" charset="-34"/>
              </a:rPr>
              <a:t> rol</a:t>
            </a:r>
            <a:r>
              <a:rPr lang="pl-PL" sz="2600">
                <a:latin typeface="Leelawadee UI" panose="020B0502040204020203" pitchFamily="34" charset="-34"/>
                <a:ea typeface="Arial" panose="020B0604020202020204" pitchFamily="34" charset="0"/>
                <a:cs typeface="Leelawadee UI" panose="020B0502040204020203" pitchFamily="34" charset="-34"/>
              </a:rPr>
              <a:t>ę</a:t>
            </a:r>
            <a:r>
              <a:rPr lang="pl-PL">
                <a:latin typeface="Leelawadee UI" panose="020B0502040204020203" pitchFamily="34" charset="-34"/>
                <a:ea typeface="Arial" panose="020B0604020202020204" pitchFamily="34" charset="0"/>
                <a:cs typeface="Leelawadee UI" panose="020B0502040204020203" pitchFamily="34" charset="-34"/>
              </a:rPr>
              <a:t> w radzeniu sobie z najwa</a:t>
            </a:r>
            <a:r>
              <a:rPr lang="pl-PL" sz="2500">
                <a:latin typeface="Leelawadee UI" panose="020B0502040204020203" pitchFamily="34" charset="-34"/>
                <a:ea typeface="Arial" panose="020B0604020202020204" pitchFamily="34" charset="0"/>
                <a:cs typeface="Leelawadee UI" panose="020B0502040204020203" pitchFamily="34" charset="-34"/>
              </a:rPr>
              <a:t>ż</a:t>
            </a:r>
            <a:r>
              <a:rPr lang="pl-PL">
                <a:latin typeface="Leelawadee UI" panose="020B0502040204020203" pitchFamily="34" charset="-34"/>
                <a:ea typeface="Arial" panose="020B0604020202020204" pitchFamily="34" charset="0"/>
                <a:cs typeface="Leelawadee UI" panose="020B0502040204020203" pitchFamily="34" charset="-34"/>
              </a:rPr>
              <a:t>niejszymi </a:t>
            </a:r>
            <a:r>
              <a:rPr lang="pl-PL" b="1">
                <a:latin typeface="Leelawadee UI" panose="020B0502040204020203" pitchFamily="34" charset="-34"/>
                <a:ea typeface="Arial" panose="020B0604020202020204" pitchFamily="34" charset="0"/>
                <a:cs typeface="Leelawadee UI" panose="020B0502040204020203" pitchFamily="34" charset="-34"/>
              </a:rPr>
              <a:t>wyzwaniami</a:t>
            </a:r>
            <a:r>
              <a:rPr lang="pl-PL">
                <a:latin typeface="Leelawadee UI" panose="020B0502040204020203" pitchFamily="34" charset="-34"/>
                <a:ea typeface="Arial" panose="020B0604020202020204" pitchFamily="34" charset="0"/>
                <a:cs typeface="Leelawadee UI" panose="020B0502040204020203" pitchFamily="34" charset="-34"/>
              </a:rPr>
              <a:t>, jakie przed nami stoj</a:t>
            </a:r>
            <a:r>
              <a:rPr lang="pl-PL" sz="2600">
                <a:latin typeface="Leelawadee UI" panose="020B0502040204020203" pitchFamily="34" charset="-34"/>
                <a:ea typeface="Arial" panose="020B0604020202020204" pitchFamily="34" charset="0"/>
                <a:cs typeface="Leelawadee UI" panose="020B0502040204020203" pitchFamily="34" charset="-34"/>
              </a:rPr>
              <a:t>ą</a:t>
            </a:r>
            <a:r>
              <a:rPr lang="en-GB" sz="2400">
                <a:effectLst/>
                <a:latin typeface="Leelawadee UI" panose="020B0502040204020203" pitchFamily="34" charset="-34"/>
                <a:ea typeface="Arial" panose="020B0604020202020204" pitchFamily="34" charset="0"/>
                <a:cs typeface="Leelawadee UI" panose="020B0502040204020203" pitchFamily="34" charset="-34"/>
              </a:rPr>
              <a:t>. </a:t>
            </a:r>
            <a:endParaRPr lang="pl-PL" sz="2400">
              <a:effectLst/>
              <a:latin typeface="Leelawadee UI" panose="020B0502040204020203" pitchFamily="34" charset="-34"/>
              <a:ea typeface="Arial" panose="020B0604020202020204" pitchFamily="34" charset="0"/>
              <a:cs typeface="Leelawadee UI" panose="020B0502040204020203" pitchFamily="34" charset="-34"/>
            </a:endParaRPr>
          </a:p>
          <a:p>
            <a:pPr marL="457200" indent="-228600" algn="just">
              <a:lnSpc>
                <a:spcPct val="115000"/>
              </a:lnSpc>
              <a:spcBef>
                <a:spcPts val="400"/>
              </a:spcBef>
              <a:spcAft>
                <a:spcPts val="400"/>
              </a:spcAft>
            </a:pPr>
            <a:endParaRPr lang="pl-PL" sz="2400">
              <a:effectLst/>
              <a:latin typeface="Leelawadee UI" panose="020B0502040204020203" pitchFamily="34" charset="-34"/>
              <a:ea typeface="Arial" panose="020B0604020202020204" pitchFamily="34" charset="0"/>
              <a:cs typeface="Leelawadee UI" panose="020B0502040204020203" pitchFamily="34" charset="-34"/>
            </a:endParaRPr>
          </a:p>
          <a:p>
            <a:pPr marL="457200" indent="-228600" algn="just">
              <a:lnSpc>
                <a:spcPct val="115000"/>
              </a:lnSpc>
              <a:spcBef>
                <a:spcPts val="400"/>
              </a:spcBef>
              <a:spcAft>
                <a:spcPts val="400"/>
              </a:spcAft>
            </a:pPr>
            <a:endParaRPr lang="pl-PL" sz="2400">
              <a:effectLst/>
              <a:latin typeface="Leelawadee UI" panose="020B0502040204020203" pitchFamily="34" charset="-34"/>
              <a:ea typeface="Arial" panose="020B0604020202020204" pitchFamily="34" charset="0"/>
              <a:cs typeface="Leelawadee UI" panose="020B0502040204020203" pitchFamily="34" charset="-34"/>
            </a:endParaRPr>
          </a:p>
          <a:p>
            <a:pPr marL="457200" indent="-228600" algn="just">
              <a:lnSpc>
                <a:spcPct val="115000"/>
              </a:lnSpc>
              <a:spcBef>
                <a:spcPts val="400"/>
              </a:spcBef>
              <a:spcAft>
                <a:spcPts val="400"/>
              </a:spcAft>
            </a:pPr>
            <a:r>
              <a:rPr lang="pl-PL">
                <a:latin typeface="Leelawadee UI" panose="020B0502040204020203" pitchFamily="34" charset="-34"/>
                <a:ea typeface="Arial" panose="020B0604020202020204" pitchFamily="34" charset="0"/>
                <a:cs typeface="Leelawadee UI" panose="020B0502040204020203" pitchFamily="34" charset="-34"/>
              </a:rPr>
              <a:t>Ale żeby obszary wiejskie przetrwały, potrzebny jest </a:t>
            </a:r>
            <a:r>
              <a:rPr lang="pl-PL" sz="2400" b="1">
                <a:effectLst/>
                <a:latin typeface="Leelawadee UI" panose="020B0502040204020203" pitchFamily="34" charset="-34"/>
                <a:ea typeface="Arial" panose="020B0604020202020204" pitchFamily="34" charset="0"/>
                <a:cs typeface="Leelawadee UI" panose="020B0502040204020203" pitchFamily="34" charset="-34"/>
              </a:rPr>
              <a:t>p</a:t>
            </a:r>
            <a:r>
              <a:rPr lang="en-GB" sz="2400" b="1">
                <a:effectLst/>
                <a:latin typeface="Leelawadee UI" panose="020B0502040204020203" pitchFamily="34" charset="-34"/>
                <a:ea typeface="Arial" panose="020B0604020202020204" pitchFamily="34" charset="0"/>
                <a:cs typeface="Leelawadee UI" panose="020B0502040204020203" pitchFamily="34" charset="-34"/>
              </a:rPr>
              <a:t>o</a:t>
            </a:r>
            <a:r>
              <a:rPr lang="pl-PL" sz="2400" b="1">
                <a:effectLst/>
                <a:latin typeface="Leelawadee UI" panose="020B0502040204020203" pitchFamily="34" charset="-34"/>
                <a:ea typeface="Arial" panose="020B0604020202020204" pitchFamily="34" charset="0"/>
                <a:cs typeface="Leelawadee UI" panose="020B0502040204020203" pitchFamily="34" charset="-34"/>
              </a:rPr>
              <a:t>ł</a:t>
            </a:r>
            <a:r>
              <a:rPr lang="pl-PL" sz="2600" b="1">
                <a:effectLst/>
                <a:latin typeface="Leelawadee UI" panose="020B0502040204020203" pitchFamily="34" charset="-34"/>
                <a:ea typeface="Arial" panose="020B0604020202020204" pitchFamily="34" charset="0"/>
                <a:cs typeface="Leelawadee UI" panose="020B0502040204020203" pitchFamily="34" charset="-34"/>
              </a:rPr>
              <a:t>ą</a:t>
            </a:r>
            <a:r>
              <a:rPr lang="pl-PL" sz="2400" b="1">
                <a:effectLst/>
                <a:latin typeface="Leelawadee UI" panose="020B0502040204020203" pitchFamily="34" charset="-34"/>
                <a:ea typeface="Arial" panose="020B0604020202020204" pitchFamily="34" charset="0"/>
                <a:cs typeface="Leelawadee UI" panose="020B0502040204020203" pitchFamily="34" charset="-34"/>
              </a:rPr>
              <a:t>czony wysiłek</a:t>
            </a:r>
            <a:r>
              <a:rPr lang="en-GB" sz="2400">
                <a:effectLst/>
                <a:latin typeface="Leelawadee UI" panose="020B0502040204020203" pitchFamily="34" charset="-34"/>
                <a:ea typeface="Arial" panose="020B0604020202020204" pitchFamily="34" charset="0"/>
                <a:cs typeface="Leelawadee UI" panose="020B0502040204020203" pitchFamily="34" charset="-34"/>
              </a:rPr>
              <a:t> </a:t>
            </a:r>
            <a:r>
              <a:rPr lang="pl-PL" sz="2400">
                <a:effectLst/>
                <a:latin typeface="Leelawadee UI" panose="020B0502040204020203" pitchFamily="34" charset="-34"/>
                <a:ea typeface="Arial" panose="020B0604020202020204" pitchFamily="34" charset="0"/>
                <a:cs typeface="Leelawadee UI" panose="020B0502040204020203" pitchFamily="34" charset="-34"/>
              </a:rPr>
              <a:t>szerokiego grona interesariuszy na ró</a:t>
            </a:r>
            <a:r>
              <a:rPr lang="pl-PL" sz="2600">
                <a:effectLst/>
                <a:latin typeface="Leelawadee UI" panose="020B0502040204020203" pitchFamily="34" charset="-34"/>
                <a:ea typeface="Arial" panose="020B0604020202020204" pitchFamily="34" charset="0"/>
                <a:cs typeface="Leelawadee UI" panose="020B0502040204020203" pitchFamily="34" charset="-34"/>
              </a:rPr>
              <a:t>ż</a:t>
            </a:r>
            <a:r>
              <a:rPr lang="pl-PL" sz="2400">
                <a:effectLst/>
                <a:latin typeface="Leelawadee UI" panose="020B0502040204020203" pitchFamily="34" charset="-34"/>
                <a:ea typeface="Arial" panose="020B0604020202020204" pitchFamily="34" charset="0"/>
                <a:cs typeface="Leelawadee UI" panose="020B0502040204020203" pitchFamily="34" charset="-34"/>
              </a:rPr>
              <a:t>nych poziomach</a:t>
            </a:r>
            <a:r>
              <a:rPr lang="en-GB" sz="2400">
                <a:effectLst/>
                <a:latin typeface="Leelawadee UI" panose="020B0502040204020203" pitchFamily="34" charset="-34"/>
                <a:ea typeface="Arial" panose="020B0604020202020204" pitchFamily="34" charset="0"/>
                <a:cs typeface="Leelawadee UI" panose="020B0502040204020203" pitchFamily="34" charset="-34"/>
              </a:rPr>
              <a:t>.</a:t>
            </a:r>
          </a:p>
          <a:p>
            <a:endParaRPr lang="en-GB"/>
          </a:p>
        </p:txBody>
      </p:sp>
      <p:sp>
        <p:nvSpPr>
          <p:cNvPr id="4" name="Arrow: Down 3">
            <a:extLst>
              <a:ext uri="{FF2B5EF4-FFF2-40B4-BE49-F238E27FC236}">
                <a16:creationId xmlns:a16="http://schemas.microsoft.com/office/drawing/2014/main" id="{3B66218E-859C-977C-23F0-998B6552696C}"/>
              </a:ext>
            </a:extLst>
          </p:cNvPr>
          <p:cNvSpPr/>
          <p:nvPr/>
        </p:nvSpPr>
        <p:spPr>
          <a:xfrm>
            <a:off x="5987440" y="3196004"/>
            <a:ext cx="588723" cy="7936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20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pl-PL"/>
              <a:t>Długookresowa wizja obszarów wiejskich UE</a:t>
            </a:r>
            <a:endParaRPr lang="en-BE" dirty="0"/>
          </a:p>
        </p:txBody>
      </p:sp>
      <p:sp>
        <p:nvSpPr>
          <p:cNvPr id="4" name="Rectangle: Rounded Corners 3">
            <a:extLst>
              <a:ext uri="{FF2B5EF4-FFF2-40B4-BE49-F238E27FC236}">
                <a16:creationId xmlns:a16="http://schemas.microsoft.com/office/drawing/2014/main" id="{8422DE97-C19C-19FE-5D09-B23EC11843DE}"/>
              </a:ext>
            </a:extLst>
          </p:cNvPr>
          <p:cNvSpPr/>
          <p:nvPr/>
        </p:nvSpPr>
        <p:spPr>
          <a:xfrm>
            <a:off x="581418" y="1455507"/>
            <a:ext cx="6683978" cy="455391"/>
          </a:xfrm>
          <a:prstGeom prst="roundRect">
            <a:avLst/>
          </a:prstGeom>
          <a:solidFill>
            <a:srgbClr val="366C62"/>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a:solidFill>
                  <a:schemeClr val="bg1"/>
                </a:solidFill>
                <a:effectLst/>
              </a:rPr>
              <a:t>10 </a:t>
            </a:r>
            <a:r>
              <a:rPr lang="pl-PL" b="1" u="none" strike="noStrike">
                <a:solidFill>
                  <a:schemeClr val="bg1"/>
                </a:solidFill>
                <a:effectLst/>
              </a:rPr>
              <a:t>WSPÓLNYCH CELÓW DO OSI</a:t>
            </a:r>
            <a:r>
              <a:rPr lang="pl-PL" sz="2000" b="1" u="none" strike="noStrike">
                <a:solidFill>
                  <a:schemeClr val="bg1"/>
                </a:solidFill>
                <a:effectLst/>
              </a:rPr>
              <a:t>Ą</a:t>
            </a:r>
            <a:r>
              <a:rPr lang="pl-PL" b="1" u="none" strike="noStrike">
                <a:solidFill>
                  <a:schemeClr val="bg1"/>
                </a:solidFill>
                <a:effectLst/>
              </a:rPr>
              <a:t>GNI</a:t>
            </a:r>
            <a:r>
              <a:rPr lang="pl-PL" sz="2000" b="1" u="none" strike="noStrike">
                <a:solidFill>
                  <a:schemeClr val="bg1"/>
                </a:solidFill>
                <a:effectLst/>
              </a:rPr>
              <a:t>Ę</a:t>
            </a:r>
            <a:r>
              <a:rPr lang="pl-PL" b="1" u="none" strike="noStrike">
                <a:solidFill>
                  <a:schemeClr val="bg1"/>
                </a:solidFill>
                <a:effectLst/>
              </a:rPr>
              <a:t>CIA DO</a:t>
            </a:r>
            <a:r>
              <a:rPr lang="en-GB" b="1" u="none" strike="noStrike">
                <a:solidFill>
                  <a:schemeClr val="bg1"/>
                </a:solidFill>
                <a:effectLst/>
              </a:rPr>
              <a:t> 2040</a:t>
            </a:r>
            <a:r>
              <a:rPr lang="pl-PL" b="1" u="none" strike="noStrike">
                <a:solidFill>
                  <a:schemeClr val="bg1"/>
                </a:solidFill>
                <a:effectLst/>
              </a:rPr>
              <a:t> R.</a:t>
            </a:r>
            <a:endParaRPr lang="en-BE" dirty="0">
              <a:solidFill>
                <a:schemeClr val="bg1"/>
              </a:solidFill>
            </a:endParaRPr>
          </a:p>
        </p:txBody>
      </p:sp>
      <p:sp>
        <p:nvSpPr>
          <p:cNvPr id="13" name="Content Placeholder 2">
            <a:extLst>
              <a:ext uri="{FF2B5EF4-FFF2-40B4-BE49-F238E27FC236}">
                <a16:creationId xmlns:a16="http://schemas.microsoft.com/office/drawing/2014/main" id="{BB96E102-872B-C8A5-E892-FABA47B924BE}"/>
              </a:ext>
            </a:extLst>
          </p:cNvPr>
          <p:cNvSpPr>
            <a:spLocks noGrp="1"/>
          </p:cNvSpPr>
          <p:nvPr>
            <p:ph idx="1"/>
          </p:nvPr>
        </p:nvSpPr>
        <p:spPr>
          <a:xfrm>
            <a:off x="581418" y="2058178"/>
            <a:ext cx="6683978" cy="4254089"/>
          </a:xfrm>
          <a:solidFill>
            <a:schemeClr val="bg1">
              <a:alpha val="85000"/>
            </a:schemeClr>
          </a:solidFill>
        </p:spPr>
        <p:txBody>
          <a:bodyPr>
            <a:normAutofit fontScale="85000" lnSpcReduction="20000"/>
          </a:bodyPr>
          <a:lstStyle/>
          <a:p>
            <a:pPr marL="514350" indent="-514350">
              <a:buClr>
                <a:srgbClr val="D69600"/>
              </a:buClr>
              <a:buSzPct val="125000"/>
              <a:buFont typeface="+mj-lt"/>
              <a:buAutoNum type="arabicPeriod"/>
            </a:pPr>
            <a:r>
              <a:rPr lang="pl-PL" sz="1500">
                <a:solidFill>
                  <a:srgbClr val="D69600"/>
                </a:solidFill>
              </a:rPr>
              <a:t> </a:t>
            </a:r>
            <a:r>
              <a:rPr lang="en-US" sz="1500" b="1">
                <a:solidFill>
                  <a:srgbClr val="D69600"/>
                </a:solidFill>
              </a:rPr>
              <a:t>At</a:t>
            </a:r>
            <a:r>
              <a:rPr lang="pl-PL" sz="1500" b="1">
                <a:solidFill>
                  <a:srgbClr val="D69600"/>
                </a:solidFill>
              </a:rPr>
              <a:t>rakcyjne miejsca</a:t>
            </a:r>
            <a:r>
              <a:rPr lang="en-US" sz="1500"/>
              <a:t>, </a:t>
            </a:r>
            <a:r>
              <a:rPr lang="pl-PL" sz="1500"/>
              <a:t>rozwijające się w ramach</a:t>
            </a:r>
            <a:r>
              <a:rPr lang="en-US" sz="1500"/>
              <a:t> </a:t>
            </a:r>
            <a:r>
              <a:rPr lang="pl-PL" sz="1500" b="1">
                <a:solidFill>
                  <a:srgbClr val="D69600"/>
                </a:solidFill>
              </a:rPr>
              <a:t>harmonijnego rozwoju t</a:t>
            </a:r>
            <a:r>
              <a:rPr lang="en-US" sz="1500" b="1">
                <a:solidFill>
                  <a:srgbClr val="D69600"/>
                </a:solidFill>
              </a:rPr>
              <a:t>er</a:t>
            </a:r>
            <a:r>
              <a:rPr lang="pl-PL" sz="1500" b="1">
                <a:solidFill>
                  <a:srgbClr val="D69600"/>
                </a:solidFill>
              </a:rPr>
              <a:t>ytorialnego</a:t>
            </a:r>
            <a:endParaRPr lang="en-US" sz="1500" b="1" dirty="0">
              <a:solidFill>
                <a:srgbClr val="D69600"/>
              </a:solidFill>
            </a:endParaRPr>
          </a:p>
          <a:p>
            <a:pPr marL="514350" indent="-514350">
              <a:buClr>
                <a:srgbClr val="D69600"/>
              </a:buClr>
              <a:buSzPct val="125000"/>
              <a:buFont typeface="+mj-lt"/>
              <a:buAutoNum type="arabicPeriod"/>
            </a:pPr>
            <a:r>
              <a:rPr lang="pl-PL" sz="1500"/>
              <a:t> Uczestniczące</a:t>
            </a:r>
            <a:r>
              <a:rPr lang="en-US" sz="1500"/>
              <a:t> </a:t>
            </a:r>
            <a:r>
              <a:rPr lang="pl-PL" sz="1500"/>
              <a:t>w</a:t>
            </a:r>
            <a:r>
              <a:rPr lang="en-US" sz="1500" b="1"/>
              <a:t> </a:t>
            </a:r>
            <a:r>
              <a:rPr lang="pl-PL" sz="1500" b="1">
                <a:solidFill>
                  <a:srgbClr val="D69600"/>
                </a:solidFill>
              </a:rPr>
              <a:t>wielopoziomowym rz</a:t>
            </a:r>
            <a:r>
              <a:rPr lang="pl-PL" sz="1600" b="1">
                <a:solidFill>
                  <a:srgbClr val="D69600"/>
                </a:solidFill>
              </a:rPr>
              <a:t>ą</a:t>
            </a:r>
            <a:r>
              <a:rPr lang="pl-PL" sz="1500" b="1">
                <a:solidFill>
                  <a:srgbClr val="D69600"/>
                </a:solidFill>
              </a:rPr>
              <a:t>dzeniu</a:t>
            </a:r>
            <a:r>
              <a:rPr lang="en-US" sz="1500" b="1">
                <a:solidFill>
                  <a:srgbClr val="D69600"/>
                </a:solidFill>
              </a:rPr>
              <a:t> </a:t>
            </a:r>
            <a:r>
              <a:rPr lang="pl-PL" sz="1500"/>
              <a:t>skupionym na </a:t>
            </a:r>
            <a:r>
              <a:rPr lang="pl-PL" sz="1500" b="1">
                <a:solidFill>
                  <a:srgbClr val="D69600"/>
                </a:solidFill>
              </a:rPr>
              <a:t>konkretnych obszarach lokalnych</a:t>
            </a:r>
            <a:endParaRPr lang="en-US" sz="1500" b="1" dirty="0">
              <a:solidFill>
                <a:srgbClr val="D69600"/>
              </a:solidFill>
            </a:endParaRPr>
          </a:p>
          <a:p>
            <a:pPr marL="514350" indent="-514350">
              <a:buClr>
                <a:srgbClr val="D69600"/>
              </a:buClr>
              <a:buSzPct val="125000"/>
              <a:buFont typeface="+mj-lt"/>
              <a:buAutoNum type="arabicPeriod"/>
            </a:pPr>
            <a:r>
              <a:rPr lang="pl-PL" sz="1500"/>
              <a:t> Zapewniające</a:t>
            </a:r>
            <a:r>
              <a:rPr lang="en-US" sz="1500"/>
              <a:t> </a:t>
            </a:r>
            <a:r>
              <a:rPr lang="pl-PL" sz="1500" b="1">
                <a:solidFill>
                  <a:srgbClr val="D69600"/>
                </a:solidFill>
              </a:rPr>
              <a:t>bezpiecze</a:t>
            </a:r>
            <a:r>
              <a:rPr lang="pl-PL" sz="1600" b="1">
                <a:solidFill>
                  <a:srgbClr val="D69600"/>
                </a:solidFill>
              </a:rPr>
              <a:t>ń</a:t>
            </a:r>
            <a:r>
              <a:rPr lang="pl-PL" sz="1500" b="1">
                <a:solidFill>
                  <a:srgbClr val="D69600"/>
                </a:solidFill>
              </a:rPr>
              <a:t>stwo </a:t>
            </a:r>
            <a:r>
              <a:rPr lang="pl-PL" sz="1800" b="1">
                <a:solidFill>
                  <a:srgbClr val="D69600"/>
                </a:solidFill>
              </a:rPr>
              <a:t>ż</a:t>
            </a:r>
            <a:r>
              <a:rPr lang="pl-PL" sz="1500" b="1">
                <a:solidFill>
                  <a:srgbClr val="D69600"/>
                </a:solidFill>
              </a:rPr>
              <a:t>ywno</a:t>
            </a:r>
            <a:r>
              <a:rPr lang="pl-PL" sz="1800" b="1">
                <a:solidFill>
                  <a:srgbClr val="D69600"/>
                </a:solidFill>
              </a:rPr>
              <a:t>ś</a:t>
            </a:r>
            <a:r>
              <a:rPr lang="pl-PL" sz="1500" b="1">
                <a:solidFill>
                  <a:srgbClr val="D69600"/>
                </a:solidFill>
              </a:rPr>
              <a:t>ciowe</a:t>
            </a:r>
            <a:r>
              <a:rPr lang="en-US" sz="1500"/>
              <a:t>, </a:t>
            </a:r>
            <a:r>
              <a:rPr lang="pl-PL" sz="1500"/>
              <a:t>mozliwości </a:t>
            </a:r>
            <a:r>
              <a:rPr lang="pl-PL" sz="1500" b="1">
                <a:solidFill>
                  <a:srgbClr val="D69600"/>
                </a:solidFill>
              </a:rPr>
              <a:t>gospodarcze</a:t>
            </a:r>
            <a:r>
              <a:rPr lang="en-US" sz="1500"/>
              <a:t>, </a:t>
            </a:r>
            <a:r>
              <a:rPr lang="pl-PL" sz="1500" b="1">
                <a:solidFill>
                  <a:srgbClr val="D69600"/>
                </a:solidFill>
              </a:rPr>
              <a:t>towary i  usługi </a:t>
            </a:r>
            <a:r>
              <a:rPr lang="pl-PL" sz="1500"/>
              <a:t>dla całego społeczeństwa</a:t>
            </a:r>
            <a:endParaRPr lang="en-US" sz="1500" dirty="0"/>
          </a:p>
          <a:p>
            <a:pPr marL="514350" indent="-514350">
              <a:buClr>
                <a:srgbClr val="D69600"/>
              </a:buClr>
              <a:buSzPct val="125000"/>
              <a:buFont typeface="+mj-lt"/>
              <a:buAutoNum type="arabicPeriod"/>
            </a:pPr>
            <a:r>
              <a:rPr lang="pl-PL" sz="1500"/>
              <a:t> </a:t>
            </a:r>
            <a:r>
              <a:rPr lang="en-US" sz="1500"/>
              <a:t>Dynamic</a:t>
            </a:r>
            <a:r>
              <a:rPr lang="pl-PL" sz="1500"/>
              <a:t>zne społeczno</a:t>
            </a:r>
            <a:r>
              <a:rPr lang="pl-PL" sz="1600"/>
              <a:t>ś</a:t>
            </a:r>
            <a:r>
              <a:rPr lang="pl-PL" sz="1500"/>
              <a:t>ci d</a:t>
            </a:r>
            <a:r>
              <a:rPr lang="pl-PL" sz="1600"/>
              <a:t>ążą</a:t>
            </a:r>
            <a:r>
              <a:rPr lang="pl-PL" sz="1500"/>
              <a:t>ce do zapewnienia</a:t>
            </a:r>
            <a:r>
              <a:rPr lang="en-US" sz="1500"/>
              <a:t> </a:t>
            </a:r>
            <a:r>
              <a:rPr lang="pl-PL" sz="1500" b="1">
                <a:solidFill>
                  <a:srgbClr val="D69600"/>
                </a:solidFill>
              </a:rPr>
              <a:t>dobrostanu</a:t>
            </a:r>
            <a:endParaRPr lang="en-US" sz="1500" b="1" dirty="0">
              <a:solidFill>
                <a:srgbClr val="D69600"/>
              </a:solidFill>
            </a:endParaRPr>
          </a:p>
          <a:p>
            <a:pPr marL="514350" indent="-514350">
              <a:buClr>
                <a:srgbClr val="D69600"/>
              </a:buClr>
              <a:buSzPct val="125000"/>
              <a:buFont typeface="+mj-lt"/>
              <a:buAutoNum type="arabicPeriod"/>
            </a:pPr>
            <a:r>
              <a:rPr lang="pl-PL" sz="1500">
                <a:solidFill>
                  <a:srgbClr val="D69600"/>
                </a:solidFill>
              </a:rPr>
              <a:t> </a:t>
            </a:r>
            <a:r>
              <a:rPr lang="pl-PL" sz="1500" b="1">
                <a:solidFill>
                  <a:srgbClr val="D69600"/>
                </a:solidFill>
              </a:rPr>
              <a:t>Społeczno</a:t>
            </a:r>
            <a:r>
              <a:rPr lang="pl-PL" sz="1600" b="1">
                <a:solidFill>
                  <a:srgbClr val="D69600"/>
                </a:solidFill>
              </a:rPr>
              <a:t>ś</a:t>
            </a:r>
            <a:r>
              <a:rPr lang="pl-PL" sz="1500" b="1">
                <a:solidFill>
                  <a:srgbClr val="D69600"/>
                </a:solidFill>
              </a:rPr>
              <a:t>ci </a:t>
            </a:r>
            <a:r>
              <a:rPr lang="pl-PL" sz="1500"/>
              <a:t>oparte na </a:t>
            </a:r>
            <a:r>
              <a:rPr lang="pl-PL" sz="1500" b="1">
                <a:solidFill>
                  <a:srgbClr val="D69600"/>
                </a:solidFill>
              </a:rPr>
              <a:t>integracji</a:t>
            </a:r>
            <a:r>
              <a:rPr lang="en-US" sz="1500" b="1">
                <a:solidFill>
                  <a:srgbClr val="D69600"/>
                </a:solidFill>
              </a:rPr>
              <a:t> </a:t>
            </a:r>
            <a:endParaRPr lang="en-US" sz="1500" b="1" dirty="0">
              <a:solidFill>
                <a:srgbClr val="D69600"/>
              </a:solidFill>
            </a:endParaRPr>
          </a:p>
          <a:p>
            <a:pPr marL="514350" indent="-514350">
              <a:buClr>
                <a:srgbClr val="D69600"/>
              </a:buClr>
              <a:buSzPct val="125000"/>
              <a:buFont typeface="+mj-lt"/>
              <a:buAutoNum type="arabicPeriod"/>
            </a:pPr>
            <a:r>
              <a:rPr lang="pl-PL" sz="1500"/>
              <a:t> Źródło rozkwitającej </a:t>
            </a:r>
            <a:r>
              <a:rPr lang="pl-PL" sz="1500" b="1">
                <a:solidFill>
                  <a:srgbClr val="D69600"/>
                </a:solidFill>
              </a:rPr>
              <a:t>przyrody</a:t>
            </a:r>
            <a:endParaRPr lang="en-US" sz="1500" b="1" dirty="0">
              <a:solidFill>
                <a:srgbClr val="D69600"/>
              </a:solidFill>
            </a:endParaRPr>
          </a:p>
          <a:p>
            <a:pPr marL="514350" indent="-514350">
              <a:buClr>
                <a:srgbClr val="D69600"/>
              </a:buClr>
              <a:buSzPct val="125000"/>
              <a:buFont typeface="+mj-lt"/>
              <a:buAutoNum type="arabicPeriod"/>
            </a:pPr>
            <a:r>
              <a:rPr lang="pl-PL" sz="1500"/>
              <a:t> W pełni wykorzystujące </a:t>
            </a:r>
            <a:r>
              <a:rPr lang="en-US" sz="1500" b="1">
                <a:solidFill>
                  <a:srgbClr val="D69600"/>
                </a:solidFill>
              </a:rPr>
              <a:t>inno</a:t>
            </a:r>
            <a:r>
              <a:rPr lang="pl-PL" sz="1500" b="1">
                <a:solidFill>
                  <a:srgbClr val="D69600"/>
                </a:solidFill>
              </a:rPr>
              <a:t>wacje cyfrowe</a:t>
            </a:r>
            <a:r>
              <a:rPr lang="en-US" sz="1500" b="1">
                <a:solidFill>
                  <a:srgbClr val="D69600"/>
                </a:solidFill>
              </a:rPr>
              <a:t> </a:t>
            </a:r>
            <a:endParaRPr lang="en-US" sz="1500" b="1" dirty="0">
              <a:solidFill>
                <a:srgbClr val="D69600"/>
              </a:solidFill>
            </a:endParaRPr>
          </a:p>
          <a:p>
            <a:pPr marL="514350" indent="-514350">
              <a:buClr>
                <a:srgbClr val="D69600"/>
              </a:buClr>
              <a:buSzPct val="125000"/>
              <a:buFont typeface="+mj-lt"/>
              <a:buAutoNum type="arabicPeriod"/>
            </a:pPr>
            <a:r>
              <a:rPr lang="pl-PL" sz="1500">
                <a:solidFill>
                  <a:srgbClr val="D69600"/>
                </a:solidFill>
              </a:rPr>
              <a:t> </a:t>
            </a:r>
            <a:r>
              <a:rPr lang="pl-PL" sz="1500" b="1">
                <a:solidFill>
                  <a:srgbClr val="D69600"/>
                </a:solidFill>
              </a:rPr>
              <a:t>Przedsiębiorczy, innowacyjni </a:t>
            </a:r>
            <a:r>
              <a:rPr lang="pl-PL" sz="1500"/>
              <a:t>i</a:t>
            </a:r>
            <a:r>
              <a:rPr lang="en-US" sz="1500"/>
              <a:t> </a:t>
            </a:r>
            <a:r>
              <a:rPr lang="pl-PL" sz="1500" b="1">
                <a:solidFill>
                  <a:srgbClr val="D69600"/>
                </a:solidFill>
              </a:rPr>
              <a:t>wykwalifikowani</a:t>
            </a:r>
            <a:r>
              <a:rPr lang="en-US" sz="1500"/>
              <a:t> </a:t>
            </a:r>
            <a:r>
              <a:rPr lang="pl-PL" sz="1500"/>
              <a:t>mieszkańcy</a:t>
            </a:r>
            <a:endParaRPr lang="en-US" sz="1500" dirty="0"/>
          </a:p>
          <a:p>
            <a:pPr marL="514350" indent="-514350">
              <a:buClr>
                <a:srgbClr val="D69600"/>
              </a:buClr>
              <a:buSzPct val="125000"/>
              <a:buFont typeface="+mj-lt"/>
              <a:buAutoNum type="arabicPeriod"/>
            </a:pPr>
            <a:r>
              <a:rPr lang="pl-PL" sz="1500"/>
              <a:t> Miejsca tętniące życiem, z efektywnymi, dostępnymi i przystępnymi </a:t>
            </a:r>
            <a:r>
              <a:rPr lang="en-US" sz="1500" b="1">
                <a:solidFill>
                  <a:srgbClr val="D69600"/>
                </a:solidFill>
              </a:rPr>
              <a:t>u</a:t>
            </a:r>
            <a:r>
              <a:rPr lang="pl-PL" sz="1500" b="1">
                <a:solidFill>
                  <a:srgbClr val="D69600"/>
                </a:solidFill>
              </a:rPr>
              <a:t>sługami publicznymi i prywatnymi</a:t>
            </a:r>
            <a:endParaRPr lang="en-US" sz="1500" b="1" dirty="0">
              <a:solidFill>
                <a:srgbClr val="D69600"/>
              </a:solidFill>
            </a:endParaRPr>
          </a:p>
          <a:p>
            <a:pPr marL="514350" indent="-514350">
              <a:buClr>
                <a:srgbClr val="D69600"/>
              </a:buClr>
              <a:buSzPct val="125000"/>
              <a:buFont typeface="+mj-lt"/>
              <a:buAutoNum type="arabicPeriod"/>
            </a:pPr>
            <a:r>
              <a:rPr lang="pl-PL" sz="1500"/>
              <a:t> Miejsca pełne</a:t>
            </a:r>
            <a:r>
              <a:rPr lang="en-US" sz="1500"/>
              <a:t> </a:t>
            </a:r>
            <a:r>
              <a:rPr lang="pl-PL" sz="1500" b="1">
                <a:solidFill>
                  <a:srgbClr val="D69600"/>
                </a:solidFill>
              </a:rPr>
              <a:t>różnorodności</a:t>
            </a:r>
            <a:endParaRPr lang="en-US" sz="1500" b="1" dirty="0">
              <a:solidFill>
                <a:srgbClr val="D69600"/>
              </a:solidFill>
            </a:endParaRPr>
          </a:p>
        </p:txBody>
      </p:sp>
      <p:sp>
        <p:nvSpPr>
          <p:cNvPr id="10" name="TextBox 9">
            <a:extLst>
              <a:ext uri="{FF2B5EF4-FFF2-40B4-BE49-F238E27FC236}">
                <a16:creationId xmlns:a16="http://schemas.microsoft.com/office/drawing/2014/main" id="{7A5F233A-87BE-118F-54D9-512FBF9C16F9}"/>
              </a:ext>
            </a:extLst>
          </p:cNvPr>
          <p:cNvSpPr txBox="1"/>
          <p:nvPr/>
        </p:nvSpPr>
        <p:spPr>
          <a:xfrm>
            <a:off x="8480122" y="5194016"/>
            <a:ext cx="2725494" cy="952143"/>
          </a:xfrm>
          <a:prstGeom prst="roundRect">
            <a:avLst>
              <a:gd name="adj" fmla="val 50000"/>
            </a:avLst>
          </a:prstGeom>
          <a:solidFill>
            <a:srgbClr val="FFC000"/>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a:ln>
                  <a:noFill/>
                </a:ln>
                <a:effectLst/>
                <a:uLnTx/>
                <a:uFillTx/>
                <a:latin typeface="+mj-lt"/>
                <a:cs typeface="Calibri" panose="020F0502020204030204" pitchFamily="34" charset="0"/>
              </a:rPr>
              <a:t>Plan działa</a:t>
            </a:r>
            <a:r>
              <a:rPr kumimoji="0" lang="pl-PL" sz="1600" b="1" i="0" u="none" strike="noStrike" kern="1200" cap="none" spc="0" normalizeH="0" baseline="0">
                <a:ln>
                  <a:noFill/>
                </a:ln>
                <a:effectLst/>
                <a:uLnTx/>
                <a:uFillTx/>
                <a:latin typeface="+mj-lt"/>
                <a:cs typeface="Calibri" panose="020F0502020204030204" pitchFamily="34" charset="0"/>
              </a:rPr>
              <a:t>ń</a:t>
            </a:r>
            <a:r>
              <a:rPr kumimoji="0" lang="pl-PL" sz="1400" b="1" i="0" u="none" strike="noStrike" kern="1200" cap="none" spc="0" normalizeH="0">
                <a:ln>
                  <a:noFill/>
                </a:ln>
                <a:effectLst/>
                <a:uLnTx/>
                <a:uFillTx/>
                <a:latin typeface="+mj-lt"/>
                <a:cs typeface="Calibri" panose="020F0502020204030204" pitchFamily="34" charset="0"/>
              </a:rPr>
              <a:t> dla wsi</a:t>
            </a:r>
            <a:r>
              <a:rPr kumimoji="0" lang="en-GB" sz="1400" b="1" i="0" u="none" strike="noStrike" kern="1200" cap="none" spc="0" normalizeH="0" baseline="0">
                <a:ln>
                  <a:noFill/>
                </a:ln>
                <a:effectLst/>
                <a:uLnTx/>
                <a:uFillTx/>
                <a:latin typeface="+mj-lt"/>
                <a:cs typeface="Calibri" panose="020F0502020204030204" pitchFamily="34" charset="0"/>
              </a:rPr>
              <a:t> (</a:t>
            </a:r>
            <a:r>
              <a:rPr kumimoji="0" lang="pl-PL" sz="1400" b="1" i="0" u="none" strike="noStrike" kern="1200" cap="none" spc="0" normalizeH="0" baseline="0">
                <a:ln>
                  <a:noFill/>
                </a:ln>
                <a:effectLst/>
                <a:uLnTx/>
                <a:uFillTx/>
                <a:latin typeface="+mj-lt"/>
                <a:cs typeface="Calibri" panose="020F0502020204030204" pitchFamily="34" charset="0"/>
              </a:rPr>
              <a:t>KE</a:t>
            </a:r>
            <a:r>
              <a:rPr kumimoji="0" lang="en-GB" sz="1400" b="1" i="0" u="none" strike="noStrike" kern="1200" cap="none" spc="0" normalizeH="0" baseline="0">
                <a:ln>
                  <a:noFill/>
                </a:ln>
                <a:effectLst/>
                <a:uLnTx/>
                <a:uFillTx/>
                <a:latin typeface="+mj-lt"/>
                <a:cs typeface="Calibri" panose="020F0502020204030204" pitchFamily="34" charset="0"/>
              </a:rPr>
              <a:t>)</a:t>
            </a:r>
            <a:endParaRPr kumimoji="0" lang="en-GB" sz="1400" b="1" i="0" u="none" strike="noStrike" kern="1200" cap="none" spc="0" normalizeH="0" baseline="0" dirty="0">
              <a:ln>
                <a:noFill/>
              </a:ln>
              <a:effectLst/>
              <a:uLnTx/>
              <a:uFillTx/>
              <a:latin typeface="+mj-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mj-lt"/>
                <a:cs typeface="Calibri" panose="020F050202020403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latin typeface="+mj-lt"/>
                <a:cs typeface="Calibri" panose="020F0502020204030204" pitchFamily="34" charset="0"/>
              </a:rPr>
              <a:t>Pakt dla wsi</a:t>
            </a:r>
            <a:r>
              <a:rPr kumimoji="0" lang="en-GB" sz="1400" b="1" i="0" u="none" strike="noStrike" kern="1200" cap="none" spc="0" normalizeH="0" baseline="0">
                <a:ln>
                  <a:noFill/>
                </a:ln>
                <a:effectLst/>
                <a:uLnTx/>
                <a:uFillTx/>
                <a:latin typeface="+mj-lt"/>
                <a:cs typeface="Calibri" panose="020F0502020204030204" pitchFamily="34" charset="0"/>
              </a:rPr>
              <a:t> (</a:t>
            </a:r>
            <a:r>
              <a:rPr kumimoji="0" lang="pl-PL" sz="1400" b="1" i="0" u="none" strike="noStrike" kern="1200" cap="none" spc="0" normalizeH="0" baseline="0">
                <a:ln>
                  <a:noFill/>
                </a:ln>
                <a:effectLst/>
                <a:uLnTx/>
                <a:uFillTx/>
                <a:latin typeface="+mj-lt"/>
                <a:cs typeface="Calibri" panose="020F0502020204030204" pitchFamily="34" charset="0"/>
              </a:rPr>
              <a:t>wszyscy</a:t>
            </a:r>
            <a:r>
              <a:rPr kumimoji="0" lang="en-GB" sz="1400" b="1" i="0" u="none" strike="noStrike" kern="1200" cap="none" spc="0" normalizeH="0" baseline="0">
                <a:ln>
                  <a:noFill/>
                </a:ln>
                <a:effectLst/>
                <a:uLnTx/>
                <a:uFillTx/>
                <a:latin typeface="+mj-lt"/>
                <a:cs typeface="Calibri" panose="020F0502020204030204" pitchFamily="34" charset="0"/>
              </a:rPr>
              <a:t>)</a:t>
            </a:r>
            <a:endParaRPr kumimoji="0" lang="en-GB" sz="1400" b="1" i="0" u="none" strike="noStrike" kern="1200" cap="none" spc="0" normalizeH="0" baseline="0" dirty="0">
              <a:ln>
                <a:noFill/>
              </a:ln>
              <a:effectLst/>
              <a:uLnTx/>
              <a:uFillTx/>
              <a:latin typeface="+mj-lt"/>
              <a:cs typeface="Calibri" panose="020F0502020204030204" pitchFamily="34" charset="0"/>
            </a:endParaRPr>
          </a:p>
        </p:txBody>
      </p:sp>
      <p:sp>
        <p:nvSpPr>
          <p:cNvPr id="11" name="Down Arrow 16">
            <a:extLst>
              <a:ext uri="{FF2B5EF4-FFF2-40B4-BE49-F238E27FC236}">
                <a16:creationId xmlns:a16="http://schemas.microsoft.com/office/drawing/2014/main" id="{D5C77B0B-8DBA-BF18-D284-858D71D971F1}"/>
              </a:ext>
            </a:extLst>
          </p:cNvPr>
          <p:cNvSpPr/>
          <p:nvPr/>
        </p:nvSpPr>
        <p:spPr>
          <a:xfrm>
            <a:off x="9701117" y="4646846"/>
            <a:ext cx="427860" cy="483483"/>
          </a:xfrm>
          <a:prstGeom prst="downArrow">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889805B-90D1-5ACF-F3DC-35F0539AF450}"/>
              </a:ext>
            </a:extLst>
          </p:cNvPr>
          <p:cNvGrpSpPr/>
          <p:nvPr/>
        </p:nvGrpSpPr>
        <p:grpSpPr>
          <a:xfrm>
            <a:off x="7314875" y="1663984"/>
            <a:ext cx="4827283" cy="3140145"/>
            <a:chOff x="7314875" y="1663984"/>
            <a:chExt cx="4827283" cy="3140145"/>
          </a:xfrm>
        </p:grpSpPr>
        <p:pic>
          <p:nvPicPr>
            <p:cNvPr id="5" name="Picture 4" descr="Diagram&#10;&#10;Description automatically generated">
              <a:extLst>
                <a:ext uri="{FF2B5EF4-FFF2-40B4-BE49-F238E27FC236}">
                  <a16:creationId xmlns:a16="http://schemas.microsoft.com/office/drawing/2014/main" id="{2704F205-ADE4-EC5D-74CA-46F8C6ABA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875" y="1663984"/>
              <a:ext cx="4827283" cy="3140145"/>
            </a:xfrm>
            <a:prstGeom prst="rect">
              <a:avLst/>
            </a:prstGeom>
          </p:spPr>
        </p:pic>
        <p:sp>
          <p:nvSpPr>
            <p:cNvPr id="7" name="Rectangle 6">
              <a:extLst>
                <a:ext uri="{FF2B5EF4-FFF2-40B4-BE49-F238E27FC236}">
                  <a16:creationId xmlns:a16="http://schemas.microsoft.com/office/drawing/2014/main" id="{FAF1D8DF-7949-BA20-80D9-29B7F8BD2E63}"/>
                </a:ext>
              </a:extLst>
            </p:cNvPr>
            <p:cNvSpPr/>
            <p:nvPr/>
          </p:nvSpPr>
          <p:spPr>
            <a:xfrm>
              <a:off x="7668535" y="4413683"/>
              <a:ext cx="1892852" cy="296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8827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Rounded Corners 7">
            <a:extLst>
              <a:ext uri="{FF2B5EF4-FFF2-40B4-BE49-F238E27FC236}">
                <a16:creationId xmlns:a16="http://schemas.microsoft.com/office/drawing/2014/main" id="{92454384-2B58-9AFD-1ED5-30CC760E2A96}"/>
              </a:ext>
            </a:extLst>
          </p:cNvPr>
          <p:cNvSpPr/>
          <p:nvPr/>
        </p:nvSpPr>
        <p:spPr>
          <a:xfrm>
            <a:off x="838201" y="2452984"/>
            <a:ext cx="8627771" cy="455391"/>
          </a:xfrm>
          <a:prstGeom prst="roundRect">
            <a:avLst/>
          </a:prstGeom>
          <a:solidFill>
            <a:srgbClr val="D696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b="1">
                <a:solidFill>
                  <a:schemeClr val="bg1"/>
                </a:solidFill>
              </a:rPr>
              <a:t>PLAN DZIAŁA</a:t>
            </a:r>
            <a:r>
              <a:rPr lang="pl-PL" sz="2000" b="1">
                <a:solidFill>
                  <a:schemeClr val="bg1"/>
                </a:solidFill>
              </a:rPr>
              <a:t>Ń </a:t>
            </a:r>
            <a:r>
              <a:rPr lang="pl-PL" b="1">
                <a:solidFill>
                  <a:schemeClr val="bg1"/>
                </a:solidFill>
              </a:rPr>
              <a:t>DLA WSI NA POZIOMIE UE</a:t>
            </a:r>
            <a:endParaRPr lang="en-BE" dirty="0">
              <a:solidFill>
                <a:schemeClr val="bg1"/>
              </a:solidFill>
            </a:endParaRPr>
          </a:p>
        </p:txBody>
      </p:sp>
      <p:sp>
        <p:nvSpPr>
          <p:cNvPr id="3" name="Content Placeholder 2">
            <a:extLst>
              <a:ext uri="{FF2B5EF4-FFF2-40B4-BE49-F238E27FC236}">
                <a16:creationId xmlns:a16="http://schemas.microsoft.com/office/drawing/2014/main" id="{0DCB25A1-AF5C-225B-D5F8-B5E05A84C9AA}"/>
              </a:ext>
            </a:extLst>
          </p:cNvPr>
          <p:cNvSpPr>
            <a:spLocks noGrp="1"/>
          </p:cNvSpPr>
          <p:nvPr>
            <p:ph idx="1"/>
          </p:nvPr>
        </p:nvSpPr>
        <p:spPr>
          <a:xfrm>
            <a:off x="2357203" y="3084697"/>
            <a:ext cx="5201987" cy="3432014"/>
          </a:xfrm>
          <a:solidFill>
            <a:schemeClr val="bg1">
              <a:alpha val="85000"/>
            </a:schemeClr>
          </a:solidFill>
        </p:spPr>
        <p:txBody>
          <a:bodyPr>
            <a:normAutofit/>
          </a:bodyPr>
          <a:lstStyle/>
          <a:p>
            <a:pPr marL="177800" indent="292100">
              <a:lnSpc>
                <a:spcPct val="134000"/>
              </a:lnSpc>
              <a:buClr>
                <a:srgbClr val="F7B246"/>
              </a:buClr>
              <a:buSzPct val="125000"/>
              <a:buFont typeface="+mj-lt"/>
              <a:buAutoNum type="arabicPeriod"/>
            </a:pPr>
            <a:r>
              <a:rPr lang="pl-PL" sz="1800"/>
              <a:t>Obserwatorium Wsi</a:t>
            </a:r>
            <a:endParaRPr lang="en-US" sz="1800" dirty="0"/>
          </a:p>
          <a:p>
            <a:pPr marL="177800" indent="292100">
              <a:lnSpc>
                <a:spcPct val="134000"/>
              </a:lnSpc>
              <a:buClr>
                <a:srgbClr val="F7B246"/>
              </a:buClr>
              <a:buSzPct val="125000"/>
              <a:buFont typeface="+mj-lt"/>
              <a:buAutoNum type="arabicPeriod"/>
            </a:pPr>
            <a:r>
              <a:rPr lang="en-US" sz="1800"/>
              <a:t>Fu</a:t>
            </a:r>
            <a:r>
              <a:rPr lang="pl-PL" sz="1800"/>
              <a:t>nkcjonalne Obszary Wiejskie</a:t>
            </a:r>
            <a:endParaRPr lang="en-US" sz="1800" dirty="0"/>
          </a:p>
          <a:p>
            <a:pPr marL="177800" indent="292100">
              <a:lnSpc>
                <a:spcPct val="134000"/>
              </a:lnSpc>
              <a:buClr>
                <a:srgbClr val="F7B246"/>
              </a:buClr>
              <a:buSzPct val="125000"/>
              <a:buFont typeface="+mj-lt"/>
              <a:buAutoNum type="arabicPeriod"/>
            </a:pPr>
            <a:r>
              <a:rPr lang="pl-PL" sz="1800"/>
              <a:t>Lepszy dostęp do danych</a:t>
            </a:r>
            <a:endParaRPr lang="en-US" sz="1800" dirty="0"/>
          </a:p>
          <a:p>
            <a:pPr marL="177800" indent="292100">
              <a:lnSpc>
                <a:spcPct val="134000"/>
              </a:lnSpc>
              <a:buClr>
                <a:srgbClr val="F7B246"/>
              </a:buClr>
              <a:buSzPct val="125000"/>
              <a:buFont typeface="+mj-lt"/>
              <a:buAutoNum type="arabicPeriod"/>
            </a:pPr>
            <a:r>
              <a:rPr lang="en-US" sz="1800" dirty="0"/>
              <a:t>Rural Proofing</a:t>
            </a:r>
            <a:endParaRPr lang="en-US" sz="1800" b="1" dirty="0"/>
          </a:p>
          <a:p>
            <a:pPr marL="177800" indent="292100">
              <a:lnSpc>
                <a:spcPct val="134000"/>
              </a:lnSpc>
              <a:buClr>
                <a:srgbClr val="F7B246"/>
              </a:buClr>
              <a:buSzPct val="125000"/>
              <a:buFont typeface="+mj-lt"/>
              <a:buAutoNum type="arabicPeriod"/>
            </a:pPr>
            <a:r>
              <a:rPr lang="pl-PL" sz="1800"/>
              <a:t>Informator o funduszach unijnych dla ws</a:t>
            </a:r>
            <a:r>
              <a:rPr lang="pl-PL" sz="1800" dirty="0"/>
              <a:t>i</a:t>
            </a:r>
            <a:endParaRPr lang="en-US" sz="1800" dirty="0"/>
          </a:p>
          <a:p>
            <a:pPr marL="177800" indent="292100">
              <a:lnSpc>
                <a:spcPct val="134000"/>
              </a:lnSpc>
              <a:buClr>
                <a:srgbClr val="F7B246"/>
              </a:buClr>
              <a:buSzPct val="125000"/>
              <a:buFont typeface="+mj-lt"/>
              <a:buAutoNum type="arabicPeriod"/>
            </a:pPr>
            <a:r>
              <a:rPr lang="pl-PL" sz="1800" b="1"/>
              <a:t>Pakt dla Wsi</a:t>
            </a:r>
            <a:endParaRPr lang="en-US" sz="1800" b="1" dirty="0"/>
          </a:p>
        </p:txBody>
      </p:sp>
      <p:sp>
        <p:nvSpPr>
          <p:cNvPr id="9" name="Rectangle: Rounded Corners 8">
            <a:extLst>
              <a:ext uri="{FF2B5EF4-FFF2-40B4-BE49-F238E27FC236}">
                <a16:creationId xmlns:a16="http://schemas.microsoft.com/office/drawing/2014/main" id="{F1ED6B1D-5C9D-0DC3-C70F-124D1EA98313}"/>
              </a:ext>
            </a:extLst>
          </p:cNvPr>
          <p:cNvSpPr/>
          <p:nvPr/>
        </p:nvSpPr>
        <p:spPr>
          <a:xfrm>
            <a:off x="838201" y="1623069"/>
            <a:ext cx="8627771" cy="455391"/>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a:solidFill>
                  <a:schemeClr val="bg1"/>
                </a:solidFill>
                <a:effectLst/>
              </a:rPr>
              <a:t>10 </a:t>
            </a:r>
            <a:r>
              <a:rPr lang="pl-PL" b="1">
                <a:solidFill>
                  <a:schemeClr val="bg1"/>
                </a:solidFill>
              </a:rPr>
              <a:t>WSPÓLNYCH CELÓW DO ROKU</a:t>
            </a:r>
            <a:r>
              <a:rPr lang="en-GB" b="1" u="none" strike="noStrike">
                <a:solidFill>
                  <a:schemeClr val="bg1"/>
                </a:solidFill>
                <a:effectLst/>
              </a:rPr>
              <a:t> </a:t>
            </a:r>
            <a:r>
              <a:rPr lang="en-GB" b="1" u="none" strike="noStrike" dirty="0">
                <a:solidFill>
                  <a:schemeClr val="bg1"/>
                </a:solidFill>
                <a:effectLst/>
              </a:rPr>
              <a:t>2040</a:t>
            </a:r>
            <a:endParaRPr lang="en-BE" dirty="0">
              <a:solidFill>
                <a:schemeClr val="bg1"/>
              </a:solidFill>
            </a:endParaRPr>
          </a:p>
        </p:txBody>
      </p:sp>
      <p:sp>
        <p:nvSpPr>
          <p:cNvPr id="11" name="Rectangle: Rounded Corners 10">
            <a:extLst>
              <a:ext uri="{FF2B5EF4-FFF2-40B4-BE49-F238E27FC236}">
                <a16:creationId xmlns:a16="http://schemas.microsoft.com/office/drawing/2014/main" id="{990B1CF4-017E-EFE5-D8E4-7C9BCE804339}"/>
              </a:ext>
            </a:extLst>
          </p:cNvPr>
          <p:cNvSpPr/>
          <p:nvPr/>
        </p:nvSpPr>
        <p:spPr>
          <a:xfrm>
            <a:off x="838202" y="2951917"/>
            <a:ext cx="1455056" cy="3395922"/>
          </a:xfrm>
          <a:prstGeom prst="roundRect">
            <a:avLst>
              <a:gd name="adj" fmla="val 11062"/>
            </a:avLst>
          </a:prstGeom>
          <a:solidFill>
            <a:schemeClr val="accent6">
              <a:lumMod val="40000"/>
              <a:lumOff val="60000"/>
            </a:schemeClr>
          </a:solidFill>
          <a:ln>
            <a:solidFill>
              <a:schemeClr val="bg1"/>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chemeClr val="tx1"/>
                </a:solidFill>
              </a:rPr>
              <a:t>6 </a:t>
            </a:r>
            <a:r>
              <a:rPr lang="pl-PL" b="1">
                <a:solidFill>
                  <a:schemeClr val="tx1"/>
                </a:solidFill>
              </a:rPr>
              <a:t>Działa</a:t>
            </a:r>
            <a:r>
              <a:rPr lang="pl-PL" sz="2000" b="1">
                <a:solidFill>
                  <a:schemeClr val="tx1"/>
                </a:solidFill>
              </a:rPr>
              <a:t>ń</a:t>
            </a:r>
            <a:r>
              <a:rPr lang="pl-PL" b="1">
                <a:solidFill>
                  <a:schemeClr val="tx1"/>
                </a:solidFill>
              </a:rPr>
              <a:t> Horyzon-talnych</a:t>
            </a:r>
            <a:endParaRPr lang="en-BE" dirty="0">
              <a:solidFill>
                <a:schemeClr val="tx1"/>
              </a:solidFill>
            </a:endParaRPr>
          </a:p>
        </p:txBody>
      </p:sp>
      <p:pic>
        <p:nvPicPr>
          <p:cNvPr id="18" name="Picture 17">
            <a:extLst>
              <a:ext uri="{FF2B5EF4-FFF2-40B4-BE49-F238E27FC236}">
                <a16:creationId xmlns:a16="http://schemas.microsoft.com/office/drawing/2014/main" id="{7EE8401F-149C-D38C-F60D-80E171717BBD}"/>
              </a:ext>
            </a:extLst>
          </p:cNvPr>
          <p:cNvPicPr>
            <a:picLocks noChangeAspect="1"/>
          </p:cNvPicPr>
          <p:nvPr/>
        </p:nvPicPr>
        <p:blipFill>
          <a:blip r:embed="rId3"/>
          <a:stretch>
            <a:fillRect/>
          </a:stretch>
        </p:blipFill>
        <p:spPr>
          <a:xfrm>
            <a:off x="7559190" y="3084697"/>
            <a:ext cx="3724551" cy="3246534"/>
          </a:xfrm>
          <a:prstGeom prst="rect">
            <a:avLst/>
          </a:prstGeom>
        </p:spPr>
      </p:pic>
      <p:sp>
        <p:nvSpPr>
          <p:cNvPr id="4" name="Title 1">
            <a:extLst>
              <a:ext uri="{FF2B5EF4-FFF2-40B4-BE49-F238E27FC236}">
                <a16:creationId xmlns:a16="http://schemas.microsoft.com/office/drawing/2014/main" id="{DB6A420C-75D2-3B43-542C-08A5693CABE3}"/>
              </a:ext>
            </a:extLst>
          </p:cNvPr>
          <p:cNvSpPr txBox="1">
            <a:spLocks/>
          </p:cNvSpPr>
          <p:nvPr/>
        </p:nvSpPr>
        <p:spPr>
          <a:xfrm>
            <a:off x="838201" y="136525"/>
            <a:ext cx="9927538" cy="1201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r>
              <a:rPr lang="pl-PL"/>
              <a:t>Długookresowa wizja obszarów wiejskich UE</a:t>
            </a:r>
            <a:endParaRPr lang="en-BE" dirty="0"/>
          </a:p>
        </p:txBody>
      </p:sp>
    </p:spTree>
    <p:extLst>
      <p:ext uri="{BB962C8B-B14F-4D97-AF65-F5344CB8AC3E}">
        <p14:creationId xmlns:p14="http://schemas.microsoft.com/office/powerpoint/2010/main" val="42503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US"/>
              <a:t>Pa</a:t>
            </a:r>
            <a:r>
              <a:rPr lang="pl-PL"/>
              <a:t>kt dla Wsi</a:t>
            </a:r>
            <a:endParaRPr lang="en-BE" dirty="0"/>
          </a:p>
        </p:txBody>
      </p:sp>
      <p:sp>
        <p:nvSpPr>
          <p:cNvPr id="3" name="Rectangle: Rounded Corners 2">
            <a:extLst>
              <a:ext uri="{FF2B5EF4-FFF2-40B4-BE49-F238E27FC236}">
                <a16:creationId xmlns:a16="http://schemas.microsoft.com/office/drawing/2014/main" id="{36578B11-2713-2425-F2B4-8894FE6B8DBB}"/>
              </a:ext>
            </a:extLst>
          </p:cNvPr>
          <p:cNvSpPr/>
          <p:nvPr/>
        </p:nvSpPr>
        <p:spPr>
          <a:xfrm>
            <a:off x="8198465" y="2242040"/>
            <a:ext cx="2593289" cy="455391"/>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BE" b="1">
              <a:solidFill>
                <a:schemeClr val="tx2"/>
              </a:solidFill>
            </a:endParaRPr>
          </a:p>
        </p:txBody>
      </p:sp>
      <p:pic>
        <p:nvPicPr>
          <p:cNvPr id="8" name="Picture 7">
            <a:extLst>
              <a:ext uri="{FF2B5EF4-FFF2-40B4-BE49-F238E27FC236}">
                <a16:creationId xmlns:a16="http://schemas.microsoft.com/office/drawing/2014/main" id="{46029801-6BEF-C0F6-AEF1-E33F7FAFFF72}"/>
              </a:ext>
            </a:extLst>
          </p:cNvPr>
          <p:cNvPicPr>
            <a:picLocks noChangeAspect="1"/>
          </p:cNvPicPr>
          <p:nvPr/>
        </p:nvPicPr>
        <p:blipFill>
          <a:blip r:embed="rId3"/>
          <a:stretch>
            <a:fillRect/>
          </a:stretch>
        </p:blipFill>
        <p:spPr>
          <a:xfrm>
            <a:off x="8014646" y="1441247"/>
            <a:ext cx="2960923" cy="3838234"/>
          </a:xfrm>
          <a:prstGeom prst="rect">
            <a:avLst/>
          </a:prstGeom>
          <a:ln>
            <a:solidFill>
              <a:schemeClr val="bg2">
                <a:lumMod val="75000"/>
              </a:schemeClr>
            </a:solidFill>
          </a:ln>
        </p:spPr>
      </p:pic>
      <p:sp>
        <p:nvSpPr>
          <p:cNvPr id="9" name="TextBox 8">
            <a:extLst>
              <a:ext uri="{FF2B5EF4-FFF2-40B4-BE49-F238E27FC236}">
                <a16:creationId xmlns:a16="http://schemas.microsoft.com/office/drawing/2014/main" id="{7FD56128-BEF1-D3CB-27BA-8E4B59655E59}"/>
              </a:ext>
            </a:extLst>
          </p:cNvPr>
          <p:cNvSpPr txBox="1"/>
          <p:nvPr/>
        </p:nvSpPr>
        <p:spPr>
          <a:xfrm>
            <a:off x="6823702" y="5659022"/>
            <a:ext cx="5342809" cy="646331"/>
          </a:xfrm>
          <a:prstGeom prst="rect">
            <a:avLst/>
          </a:prstGeom>
          <a:noFill/>
        </p:spPr>
        <p:txBody>
          <a:bodyPr wrap="none" rtlCol="0">
            <a:spAutoFit/>
          </a:bodyPr>
          <a:lstStyle/>
          <a:p>
            <a:pPr algn="ctr"/>
            <a:r>
              <a:rPr lang="fr-BE" b="1">
                <a:solidFill>
                  <a:schemeClr val="accent6"/>
                </a:solidFill>
              </a:rPr>
              <a:t>Propo</a:t>
            </a:r>
            <a:r>
              <a:rPr lang="pl-PL" b="1">
                <a:solidFill>
                  <a:schemeClr val="accent6"/>
                </a:solidFill>
              </a:rPr>
              <a:t>zycje uzgodnione na</a:t>
            </a:r>
            <a:endParaRPr lang="fr-BE" b="1" dirty="0">
              <a:solidFill>
                <a:schemeClr val="accent5"/>
              </a:solidFill>
            </a:endParaRPr>
          </a:p>
          <a:p>
            <a:pPr algn="ctr"/>
            <a:r>
              <a:rPr lang="pl-PL" b="1">
                <a:solidFill>
                  <a:schemeClr val="accent5"/>
                </a:solidFill>
              </a:rPr>
              <a:t>Konferencji Paktu dla Wsi</a:t>
            </a:r>
            <a:r>
              <a:rPr lang="fr-BE" b="1">
                <a:solidFill>
                  <a:schemeClr val="accent5"/>
                </a:solidFill>
              </a:rPr>
              <a:t> </a:t>
            </a:r>
            <a:r>
              <a:rPr lang="fr-BE" b="1" dirty="0">
                <a:solidFill>
                  <a:schemeClr val="accent5"/>
                </a:solidFill>
              </a:rPr>
              <a:t>(</a:t>
            </a:r>
            <a:r>
              <a:rPr lang="fr-BE" b="1">
                <a:solidFill>
                  <a:schemeClr val="accent5"/>
                </a:solidFill>
              </a:rPr>
              <a:t>15-16 </a:t>
            </a:r>
            <a:r>
              <a:rPr lang="pl-PL" b="1">
                <a:solidFill>
                  <a:schemeClr val="accent5"/>
                </a:solidFill>
              </a:rPr>
              <a:t>czerwca</a:t>
            </a:r>
            <a:r>
              <a:rPr lang="fr-BE" b="1">
                <a:solidFill>
                  <a:schemeClr val="accent5"/>
                </a:solidFill>
              </a:rPr>
              <a:t> </a:t>
            </a:r>
            <a:r>
              <a:rPr lang="fr-BE" b="1" dirty="0">
                <a:solidFill>
                  <a:schemeClr val="accent5"/>
                </a:solidFill>
              </a:rPr>
              <a:t>2022</a:t>
            </a:r>
            <a:r>
              <a:rPr lang="fr-BE" dirty="0">
                <a:solidFill>
                  <a:schemeClr val="accent5"/>
                </a:solidFill>
              </a:rPr>
              <a:t>)</a:t>
            </a:r>
            <a:endParaRPr lang="en-GB" dirty="0">
              <a:solidFill>
                <a:schemeClr val="accent5"/>
              </a:solidFill>
            </a:endParaRPr>
          </a:p>
        </p:txBody>
      </p:sp>
      <p:sp>
        <p:nvSpPr>
          <p:cNvPr id="10" name="Rectangle 9">
            <a:extLst>
              <a:ext uri="{FF2B5EF4-FFF2-40B4-BE49-F238E27FC236}">
                <a16:creationId xmlns:a16="http://schemas.microsoft.com/office/drawing/2014/main" id="{60663C2F-CE62-C1B9-2C02-A546696A9A0C}"/>
              </a:ext>
            </a:extLst>
          </p:cNvPr>
          <p:cNvSpPr/>
          <p:nvPr/>
        </p:nvSpPr>
        <p:spPr>
          <a:xfrm>
            <a:off x="8120132" y="573589"/>
            <a:ext cx="2749950" cy="707886"/>
          </a:xfrm>
          <a:prstGeom prst="rect">
            <a:avLst/>
          </a:prstGeom>
          <a:noFill/>
          <a:ln>
            <a:no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accent5"/>
                </a:solidFill>
                <a:effectLst/>
                <a:uLnTx/>
                <a:uFillTx/>
                <a:latin typeface="+mj-lt"/>
                <a:ea typeface="+mn-ea"/>
                <a:cs typeface="+mn-cs"/>
              </a:rPr>
              <a:t>P</a:t>
            </a:r>
            <a:r>
              <a:rPr kumimoji="0" lang="pl-PL" sz="2000" b="1" i="0" u="none" strike="noStrike" kern="1200" cap="none" spc="0" normalizeH="0" baseline="0" noProof="0">
                <a:ln>
                  <a:noFill/>
                </a:ln>
                <a:solidFill>
                  <a:schemeClr val="accent5"/>
                </a:solidFill>
                <a:effectLst/>
                <a:uLnTx/>
                <a:uFillTx/>
                <a:latin typeface="+mj-lt"/>
                <a:ea typeface="+mn-ea"/>
                <a:cs typeface="+mn-cs"/>
              </a:rPr>
              <a:t>roces partycypacyjny</a:t>
            </a:r>
            <a:endParaRPr kumimoji="0" lang="en-GB" sz="2000" b="1" i="0" u="none" strike="noStrike" kern="1200" cap="none" spc="0" normalizeH="0" baseline="0" noProof="0" dirty="0">
              <a:ln>
                <a:noFill/>
              </a:ln>
              <a:solidFill>
                <a:schemeClr val="accent5"/>
              </a:solidFill>
              <a:effectLst/>
              <a:uLnTx/>
              <a:uFillTx/>
              <a:latin typeface="+mj-lt"/>
              <a:ea typeface="+mn-ea"/>
              <a:cs typeface="+mn-cs"/>
            </a:endParaRPr>
          </a:p>
        </p:txBody>
      </p:sp>
      <p:pic>
        <p:nvPicPr>
          <p:cNvPr id="11" name="Picture 10">
            <a:extLst>
              <a:ext uri="{FF2B5EF4-FFF2-40B4-BE49-F238E27FC236}">
                <a16:creationId xmlns:a16="http://schemas.microsoft.com/office/drawing/2014/main" id="{1C271E38-7FBA-AC4C-83D2-0B6DEA3056D2}"/>
              </a:ext>
            </a:extLst>
          </p:cNvPr>
          <p:cNvPicPr>
            <a:picLocks noChangeAspect="1"/>
          </p:cNvPicPr>
          <p:nvPr/>
        </p:nvPicPr>
        <p:blipFill>
          <a:blip r:embed="rId4"/>
          <a:stretch>
            <a:fillRect/>
          </a:stretch>
        </p:blipFill>
        <p:spPr>
          <a:xfrm>
            <a:off x="1079272" y="1359001"/>
            <a:ext cx="5295727" cy="3232937"/>
          </a:xfrm>
          <a:prstGeom prst="rect">
            <a:avLst/>
          </a:prstGeom>
        </p:spPr>
      </p:pic>
      <p:sp>
        <p:nvSpPr>
          <p:cNvPr id="12" name="TextBox 11">
            <a:extLst>
              <a:ext uri="{FF2B5EF4-FFF2-40B4-BE49-F238E27FC236}">
                <a16:creationId xmlns:a16="http://schemas.microsoft.com/office/drawing/2014/main" id="{63F91915-B3E6-8C21-5EB7-89F6059BBDCF}"/>
              </a:ext>
            </a:extLst>
          </p:cNvPr>
          <p:cNvSpPr txBox="1"/>
          <p:nvPr/>
        </p:nvSpPr>
        <p:spPr>
          <a:xfrm>
            <a:off x="485632" y="4622541"/>
            <a:ext cx="6818752" cy="1787990"/>
          </a:xfrm>
          <a:prstGeom prst="rect">
            <a:avLst/>
          </a:prstGeom>
          <a:noFill/>
        </p:spPr>
        <p:txBody>
          <a:bodyPr wrap="square">
            <a:spAutoFit/>
          </a:bodyPr>
          <a:lstStyle/>
          <a:p>
            <a:pPr marL="0" indent="0">
              <a:lnSpc>
                <a:spcPct val="114000"/>
              </a:lnSpc>
              <a:buNone/>
            </a:pPr>
            <a:r>
              <a:rPr lang="pl-PL" b="1">
                <a:solidFill>
                  <a:srgbClr val="D69600"/>
                </a:solidFill>
              </a:rPr>
              <a:t>Pakt dla Wsi to przestrze</a:t>
            </a:r>
            <a:r>
              <a:rPr lang="pl-PL" sz="2000" b="1">
                <a:solidFill>
                  <a:srgbClr val="D69600"/>
                </a:solidFill>
              </a:rPr>
              <a:t>ń</a:t>
            </a:r>
            <a:r>
              <a:rPr lang="pl-PL" b="1">
                <a:solidFill>
                  <a:srgbClr val="D69600"/>
                </a:solidFill>
              </a:rPr>
              <a:t> i ramy organizacyjne dla wzmocnienia współpracy</a:t>
            </a:r>
            <a:r>
              <a:rPr lang="en-US" b="1">
                <a:solidFill>
                  <a:srgbClr val="D69600"/>
                </a:solidFill>
                <a:effectLst/>
              </a:rPr>
              <a:t> </a:t>
            </a:r>
            <a:r>
              <a:rPr lang="pl-PL">
                <a:solidFill>
                  <a:schemeClr val="accent5"/>
                </a:solidFill>
                <a:effectLst/>
              </a:rPr>
              <a:t>mi</a:t>
            </a:r>
            <a:r>
              <a:rPr lang="pl-PL" sz="2000">
                <a:solidFill>
                  <a:schemeClr val="accent5"/>
                </a:solidFill>
                <a:effectLst/>
              </a:rPr>
              <a:t>ę</a:t>
            </a:r>
            <a:r>
              <a:rPr lang="pl-PL">
                <a:solidFill>
                  <a:schemeClr val="accent5"/>
                </a:solidFill>
                <a:effectLst/>
              </a:rPr>
              <a:t>dzy władzami krajowymi, regionalnymi i lokalnymi, społecze</a:t>
            </a:r>
            <a:r>
              <a:rPr lang="pl-PL" sz="2000">
                <a:solidFill>
                  <a:schemeClr val="accent5"/>
                </a:solidFill>
                <a:effectLst/>
              </a:rPr>
              <a:t>ń</a:t>
            </a:r>
            <a:r>
              <a:rPr lang="pl-PL">
                <a:solidFill>
                  <a:schemeClr val="accent5"/>
                </a:solidFill>
                <a:effectLst/>
              </a:rPr>
              <a:t>stwem obywatelskim, przedsi</a:t>
            </a:r>
            <a:r>
              <a:rPr lang="pl-PL" sz="2000">
                <a:solidFill>
                  <a:schemeClr val="accent5"/>
                </a:solidFill>
                <a:effectLst/>
              </a:rPr>
              <a:t>ę</a:t>
            </a:r>
            <a:r>
              <a:rPr lang="pl-PL">
                <a:solidFill>
                  <a:schemeClr val="accent5"/>
                </a:solidFill>
                <a:effectLst/>
              </a:rPr>
              <a:t>biorcami, naukowcami i obywatelami, aby działali razem na rzecz wspólnych celów Wizji.</a:t>
            </a:r>
            <a:r>
              <a:rPr lang="en-US">
                <a:solidFill>
                  <a:schemeClr val="accent5"/>
                </a:solidFill>
                <a:effectLst/>
              </a:rPr>
              <a:t> </a:t>
            </a:r>
            <a:endParaRPr lang="en-US" dirty="0">
              <a:solidFill>
                <a:schemeClr val="accent5"/>
              </a:solidFill>
              <a:effectLst/>
            </a:endParaRPr>
          </a:p>
        </p:txBody>
      </p:sp>
    </p:spTree>
    <p:extLst>
      <p:ext uri="{BB962C8B-B14F-4D97-AF65-F5344CB8AC3E}">
        <p14:creationId xmlns:p14="http://schemas.microsoft.com/office/powerpoint/2010/main" val="26953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pl-PL"/>
              <a:t>Cele Paktu dla Wsi</a:t>
            </a:r>
            <a:endParaRPr lang="en-BE" dirty="0"/>
          </a:p>
        </p:txBody>
      </p:sp>
      <p:sp>
        <p:nvSpPr>
          <p:cNvPr id="3" name="Rectangle: Rounded Corners 2">
            <a:extLst>
              <a:ext uri="{FF2B5EF4-FFF2-40B4-BE49-F238E27FC236}">
                <a16:creationId xmlns:a16="http://schemas.microsoft.com/office/drawing/2014/main" id="{36578B11-2713-2425-F2B4-8894FE6B8DBB}"/>
              </a:ext>
            </a:extLst>
          </p:cNvPr>
          <p:cNvSpPr/>
          <p:nvPr/>
        </p:nvSpPr>
        <p:spPr>
          <a:xfrm>
            <a:off x="796113" y="3571385"/>
            <a:ext cx="3563502" cy="1384299"/>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solidFill>
                  <a:srgbClr val="F7B44B"/>
                </a:solidFill>
                <a:latin typeface="Leelawadee"/>
              </a:rPr>
              <a:t>Wzmacnianie</a:t>
            </a:r>
            <a:r>
              <a:rPr kumimoji="0" lang="en-GB" sz="1800" b="1" i="0" u="none" strike="noStrike" kern="1200" cap="none" spc="0" normalizeH="0" baseline="0" noProof="0">
                <a:ln>
                  <a:noFill/>
                </a:ln>
                <a:solidFill>
                  <a:srgbClr val="F7B44B"/>
                </a:solidFill>
                <a:effectLst/>
                <a:uLnTx/>
                <a:uFillTx/>
                <a:latin typeface="Leelawadee"/>
                <a:ea typeface="+mn-ea"/>
                <a:cs typeface="+mn-cs"/>
              </a:rPr>
              <a:t> </a:t>
            </a:r>
            <a:r>
              <a:rPr kumimoji="0" lang="pl-PL" sz="1800" b="1" i="0" u="none" strike="noStrike" kern="1200" cap="none" spc="0" normalizeH="0" baseline="0" noProof="0">
                <a:ln>
                  <a:noFill/>
                </a:ln>
                <a:solidFill>
                  <a:srgbClr val="1C726F"/>
                </a:solidFill>
                <a:effectLst/>
                <a:uLnTx/>
                <a:uFillTx/>
                <a:latin typeface="Leelawadee"/>
                <a:ea typeface="+mn-ea"/>
                <a:cs typeface="+mn-cs"/>
              </a:rPr>
              <a:t>głosu obszarów wiejskich</a:t>
            </a:r>
            <a:r>
              <a:rPr kumimoji="0" lang="en-GB" sz="1800" b="1" i="0" u="none" strike="noStrike" kern="1200" cap="none" spc="0" normalizeH="0" baseline="0" noProof="0">
                <a:ln>
                  <a:noFill/>
                </a:ln>
                <a:solidFill>
                  <a:srgbClr val="F7B44B"/>
                </a:solidFill>
                <a:effectLst/>
                <a:uLnTx/>
                <a:uFillTx/>
                <a:latin typeface="Leelawadee"/>
                <a:ea typeface="+mn-ea"/>
                <a:cs typeface="+mn-cs"/>
              </a:rPr>
              <a:t> </a:t>
            </a:r>
            <a:r>
              <a:rPr kumimoji="0" lang="pl-PL" sz="1800" b="1" i="0" u="none" strike="noStrike" kern="1200" cap="none" spc="0" normalizeH="0" baseline="0" noProof="0">
                <a:ln>
                  <a:noFill/>
                </a:ln>
                <a:solidFill>
                  <a:srgbClr val="F7B44B"/>
                </a:solidFill>
                <a:effectLst/>
                <a:uLnTx/>
                <a:uFillTx/>
                <a:latin typeface="Leelawadee"/>
                <a:ea typeface="+mn-ea"/>
                <a:cs typeface="+mn-cs"/>
              </a:rPr>
              <a:t>i ich obecno</a:t>
            </a:r>
            <a:r>
              <a:rPr kumimoji="0" lang="pl-PL" sz="2000" b="1" i="0" u="none" strike="noStrike" kern="1200" cap="none" spc="0" normalizeH="0" baseline="0" noProof="0">
                <a:ln>
                  <a:noFill/>
                </a:ln>
                <a:solidFill>
                  <a:srgbClr val="F7B44B"/>
                </a:solidFill>
                <a:effectLst/>
                <a:uLnTx/>
                <a:uFillTx/>
                <a:latin typeface="Leelawadee"/>
                <a:ea typeface="+mn-ea"/>
                <a:cs typeface="+mn-cs"/>
              </a:rPr>
              <a:t>ś</a:t>
            </a:r>
            <a:r>
              <a:rPr kumimoji="0" lang="pl-PL" sz="1800" b="1" i="0" u="none" strike="noStrike" kern="1200" cap="none" spc="0" normalizeH="0" baseline="0" noProof="0">
                <a:ln>
                  <a:noFill/>
                </a:ln>
                <a:solidFill>
                  <a:srgbClr val="F7B44B"/>
                </a:solidFill>
                <a:effectLst/>
                <a:uLnTx/>
                <a:uFillTx/>
                <a:latin typeface="Leelawadee"/>
                <a:ea typeface="+mn-ea"/>
                <a:cs typeface="+mn-cs"/>
              </a:rPr>
              <a:t>ci</a:t>
            </a:r>
            <a:r>
              <a:rPr kumimoji="0" lang="en-GB" sz="1800" b="1" i="0" u="none" strike="noStrike" kern="1200" cap="none" spc="0" normalizeH="0" baseline="0" noProof="0">
                <a:ln>
                  <a:noFill/>
                </a:ln>
                <a:solidFill>
                  <a:srgbClr val="F7B44B"/>
                </a:solidFill>
                <a:effectLst/>
                <a:uLnTx/>
                <a:uFillTx/>
                <a:latin typeface="Leelawadee"/>
                <a:ea typeface="+mn-ea"/>
                <a:cs typeface="+mn-cs"/>
              </a:rPr>
              <a:t> </a:t>
            </a:r>
            <a:r>
              <a:rPr kumimoji="0" lang="pl-PL" sz="1800" b="1" i="0" u="none" strike="noStrike" kern="1200" cap="none" spc="0" normalizeH="0" baseline="0" noProof="0">
                <a:ln>
                  <a:noFill/>
                </a:ln>
                <a:solidFill>
                  <a:srgbClr val="1C726F"/>
                </a:solidFill>
                <a:effectLst/>
                <a:uLnTx/>
                <a:uFillTx/>
                <a:latin typeface="Leelawadee"/>
                <a:ea typeface="+mn-ea"/>
                <a:cs typeface="+mn-cs"/>
              </a:rPr>
              <a:t>w agendzie politycznej</a:t>
            </a:r>
            <a:endParaRPr kumimoji="0" lang="en-GB" sz="1800" b="1" i="0" u="none" strike="noStrike" kern="1200" cap="none" spc="0" normalizeH="0" baseline="0" noProof="0" dirty="0">
              <a:ln>
                <a:noFill/>
              </a:ln>
              <a:solidFill>
                <a:srgbClr val="1C726F"/>
              </a:solidFill>
              <a:effectLst/>
              <a:uLnTx/>
              <a:uFillTx/>
              <a:latin typeface="Leelawadee"/>
              <a:ea typeface="+mn-ea"/>
              <a:cs typeface="+mn-cs"/>
            </a:endParaRPr>
          </a:p>
        </p:txBody>
      </p:sp>
      <p:grpSp>
        <p:nvGrpSpPr>
          <p:cNvPr id="10" name="Group 9">
            <a:extLst>
              <a:ext uri="{FF2B5EF4-FFF2-40B4-BE49-F238E27FC236}">
                <a16:creationId xmlns:a16="http://schemas.microsoft.com/office/drawing/2014/main" id="{B66834BE-8605-7CFD-1298-3B17515704C7}"/>
              </a:ext>
            </a:extLst>
          </p:cNvPr>
          <p:cNvGrpSpPr>
            <a:grpSpLocks noChangeAspect="1"/>
          </p:cNvGrpSpPr>
          <p:nvPr/>
        </p:nvGrpSpPr>
        <p:grpSpPr>
          <a:xfrm>
            <a:off x="1181622" y="5361545"/>
            <a:ext cx="453409" cy="453409"/>
            <a:chOff x="2535751" y="6086471"/>
            <a:chExt cx="515920" cy="515920"/>
          </a:xfrm>
        </p:grpSpPr>
        <p:sp>
          <p:nvSpPr>
            <p:cNvPr id="12" name="Oval 11">
              <a:extLst>
                <a:ext uri="{FF2B5EF4-FFF2-40B4-BE49-F238E27FC236}">
                  <a16:creationId xmlns:a16="http://schemas.microsoft.com/office/drawing/2014/main" id="{744467EF-AA46-690C-8E7D-C4E58222191A}"/>
                </a:ext>
              </a:extLst>
            </p:cNvPr>
            <p:cNvSpPr>
              <a:spLocks noChangeAspect="1"/>
            </p:cNvSpPr>
            <p:nvPr/>
          </p:nvSpPr>
          <p:spPr>
            <a:xfrm>
              <a:off x="2535751" y="6086471"/>
              <a:ext cx="515920" cy="515920"/>
            </a:xfrm>
            <a:prstGeom prst="ellipse">
              <a:avLst/>
            </a:prstGeom>
            <a:solidFill>
              <a:srgbClr val="7CC2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pic>
          <p:nvPicPr>
            <p:cNvPr id="13" name="Graphic 12" descr="Document with solid fill">
              <a:extLst>
                <a:ext uri="{FF2B5EF4-FFF2-40B4-BE49-F238E27FC236}">
                  <a16:creationId xmlns:a16="http://schemas.microsoft.com/office/drawing/2014/main" id="{CF21BC05-990D-AA95-2B65-0E669672A11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12870" y="6153489"/>
              <a:ext cx="382797" cy="382797"/>
            </a:xfrm>
            <a:prstGeom prst="rect">
              <a:avLst/>
            </a:prstGeom>
          </p:spPr>
        </p:pic>
      </p:grpSp>
      <p:sp>
        <p:nvSpPr>
          <p:cNvPr id="14" name="TextBox 13">
            <a:extLst>
              <a:ext uri="{FF2B5EF4-FFF2-40B4-BE49-F238E27FC236}">
                <a16:creationId xmlns:a16="http://schemas.microsoft.com/office/drawing/2014/main" id="{BF5C1950-70F2-BC41-0F49-C4E130AB8910}"/>
              </a:ext>
            </a:extLst>
          </p:cNvPr>
          <p:cNvSpPr txBox="1"/>
          <p:nvPr/>
        </p:nvSpPr>
        <p:spPr>
          <a:xfrm>
            <a:off x="1748083" y="5381370"/>
            <a:ext cx="926229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a:solidFill>
                  <a:srgbClr val="1F497D"/>
                </a:solidFill>
                <a:latin typeface="Leelawadee"/>
              </a:rPr>
              <a:t>Propozycja Paktu dla Wsi</a:t>
            </a:r>
            <a:r>
              <a:rPr kumimoji="0" lang="en-GB" sz="1600" b="0" i="0" u="none" strike="noStrike" kern="1200" cap="none" spc="0" normalizeH="0" baseline="0" noProof="0">
                <a:ln>
                  <a:noFill/>
                </a:ln>
                <a:solidFill>
                  <a:prstClr val="black"/>
                </a:solidFill>
                <a:effectLst/>
                <a:uLnTx/>
                <a:uFillTx/>
                <a:latin typeface="Leelawadee"/>
                <a:ea typeface="+mn-ea"/>
                <a:cs typeface="+mn-cs"/>
              </a:rPr>
              <a:t>: </a:t>
            </a:r>
            <a:r>
              <a:rPr kumimoji="0" lang="en-GB" sz="1600" b="0" i="0" u="none" strike="noStrike" kern="1200" cap="none" spc="0" normalizeH="0" baseline="0" noProof="0" dirty="0">
                <a:ln>
                  <a:noFill/>
                </a:ln>
                <a:solidFill>
                  <a:prstClr val="black"/>
                </a:solidFill>
                <a:effectLst/>
                <a:uLnTx/>
                <a:uFillTx/>
                <a:latin typeface="Leelawadee"/>
                <a:ea typeface="+mn-ea"/>
                <a:cs typeface="+mn-cs"/>
                <a:hlinkClick r:id="rId5"/>
              </a:rPr>
              <a:t>https://agriculture.ec.europa.eu/system/files/2022-07/rural-pact-proposal_en.pdf</a:t>
            </a:r>
            <a:r>
              <a:rPr kumimoji="0" lang="en-GB" sz="1600" b="0" i="0" u="none" strike="noStrike" kern="1200" cap="none" spc="0" normalizeH="0" baseline="0" noProof="0" dirty="0">
                <a:ln>
                  <a:noFill/>
                </a:ln>
                <a:solidFill>
                  <a:prstClr val="black"/>
                </a:solidFill>
                <a:effectLst/>
                <a:uLnTx/>
                <a:uFillTx/>
                <a:latin typeface="Leelawadee"/>
                <a:ea typeface="+mn-ea"/>
                <a:cs typeface="+mn-cs"/>
              </a:rPr>
              <a:t> </a:t>
            </a:r>
          </a:p>
        </p:txBody>
      </p:sp>
      <p:grpSp>
        <p:nvGrpSpPr>
          <p:cNvPr id="8" name="Group 7">
            <a:extLst>
              <a:ext uri="{FF2B5EF4-FFF2-40B4-BE49-F238E27FC236}">
                <a16:creationId xmlns:a16="http://schemas.microsoft.com/office/drawing/2014/main" id="{6545372B-F377-2429-5221-A2D01FBB5F3A}"/>
              </a:ext>
            </a:extLst>
          </p:cNvPr>
          <p:cNvGrpSpPr/>
          <p:nvPr/>
        </p:nvGrpSpPr>
        <p:grpSpPr>
          <a:xfrm>
            <a:off x="1768502" y="1920263"/>
            <a:ext cx="1659563" cy="1570945"/>
            <a:chOff x="1861147" y="1939360"/>
            <a:chExt cx="1659563" cy="1570945"/>
          </a:xfrm>
        </p:grpSpPr>
        <p:sp>
          <p:nvSpPr>
            <p:cNvPr id="50" name="Flowchart: Connector 49">
              <a:extLst>
                <a:ext uri="{FF2B5EF4-FFF2-40B4-BE49-F238E27FC236}">
                  <a16:creationId xmlns:a16="http://schemas.microsoft.com/office/drawing/2014/main" id="{126C012C-16D8-6AE7-3401-874B086374F2}"/>
                </a:ext>
              </a:extLst>
            </p:cNvPr>
            <p:cNvSpPr>
              <a:spLocks noChangeAspect="1"/>
            </p:cNvSpPr>
            <p:nvPr/>
          </p:nvSpPr>
          <p:spPr>
            <a:xfrm>
              <a:off x="1861147" y="1939360"/>
              <a:ext cx="1570945" cy="1570945"/>
            </a:xfrm>
            <a:prstGeom prst="flowChartConnector">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grpSp>
          <p:nvGrpSpPr>
            <p:cNvPr id="49" name="Group 48">
              <a:extLst>
                <a:ext uri="{FF2B5EF4-FFF2-40B4-BE49-F238E27FC236}">
                  <a16:creationId xmlns:a16="http://schemas.microsoft.com/office/drawing/2014/main" id="{36064DC0-9E12-7FE5-7E31-B781AFB62B7B}"/>
                </a:ext>
              </a:extLst>
            </p:cNvPr>
            <p:cNvGrpSpPr>
              <a:grpSpLocks noChangeAspect="1"/>
            </p:cNvGrpSpPr>
            <p:nvPr/>
          </p:nvGrpSpPr>
          <p:grpSpPr>
            <a:xfrm>
              <a:off x="1949765" y="1954622"/>
              <a:ext cx="1570945" cy="1362424"/>
              <a:chOff x="8208521" y="1836472"/>
              <a:chExt cx="1166883" cy="1052528"/>
            </a:xfrm>
            <a:solidFill>
              <a:schemeClr val="bg1"/>
            </a:solidFill>
          </p:grpSpPr>
          <p:pic>
            <p:nvPicPr>
              <p:cNvPr id="18" name="Graphic 17" descr="Wireless outline">
                <a:extLst>
                  <a:ext uri="{FF2B5EF4-FFF2-40B4-BE49-F238E27FC236}">
                    <a16:creationId xmlns:a16="http://schemas.microsoft.com/office/drawing/2014/main" id="{621A9995-868B-C530-23E0-131249256E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857700">
                <a:off x="8208521" y="2235823"/>
                <a:ext cx="510819" cy="510819"/>
              </a:xfrm>
              <a:prstGeom prst="rect">
                <a:avLst/>
              </a:prstGeom>
            </p:spPr>
          </p:pic>
          <p:pic>
            <p:nvPicPr>
              <p:cNvPr id="21" name="Graphic 20" descr="Ear outline">
                <a:extLst>
                  <a:ext uri="{FF2B5EF4-FFF2-40B4-BE49-F238E27FC236}">
                    <a16:creationId xmlns:a16="http://schemas.microsoft.com/office/drawing/2014/main" id="{4690C191-D5FB-C31B-F764-FA210776969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22876" y="1836472"/>
                <a:ext cx="1052528" cy="1052528"/>
              </a:xfrm>
              <a:prstGeom prst="rect">
                <a:avLst/>
              </a:prstGeom>
            </p:spPr>
          </p:pic>
        </p:grpSp>
      </p:grpSp>
      <p:sp>
        <p:nvSpPr>
          <p:cNvPr id="57" name="Rectangle: Rounded Corners 56">
            <a:extLst>
              <a:ext uri="{FF2B5EF4-FFF2-40B4-BE49-F238E27FC236}">
                <a16:creationId xmlns:a16="http://schemas.microsoft.com/office/drawing/2014/main" id="{6C1E75B1-64F4-E656-90E7-CF5108B40E38}"/>
              </a:ext>
            </a:extLst>
          </p:cNvPr>
          <p:cNvSpPr/>
          <p:nvPr/>
        </p:nvSpPr>
        <p:spPr>
          <a:xfrm>
            <a:off x="4590296" y="3571385"/>
            <a:ext cx="3168376" cy="125472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solidFill>
                  <a:srgbClr val="1C726F"/>
                </a:solidFill>
                <a:latin typeface="Leelawadee"/>
              </a:rPr>
              <a:t>Sieciowanie, współpraca</a:t>
            </a:r>
            <a:r>
              <a:rPr kumimoji="0" lang="en-GB" sz="1800" b="0" i="0" u="none" strike="noStrike" kern="1200" cap="none" spc="0" normalizeH="0" baseline="0" noProof="0">
                <a:ln>
                  <a:noFill/>
                </a:ln>
                <a:solidFill>
                  <a:srgbClr val="1C726F"/>
                </a:solidFill>
                <a:effectLst/>
                <a:uLnTx/>
                <a:uFillTx/>
                <a:latin typeface="Leelawadee"/>
                <a:ea typeface="+mn-ea"/>
                <a:cs typeface="+mn-cs"/>
              </a:rPr>
              <a:t> </a:t>
            </a:r>
            <a:r>
              <a:rPr kumimoji="0" lang="pl-PL" sz="1800" b="1" i="0" u="none" strike="noStrike" kern="1200" cap="none" spc="0" normalizeH="0" baseline="0" noProof="0">
                <a:ln>
                  <a:noFill/>
                </a:ln>
                <a:solidFill>
                  <a:srgbClr val="F7B44B"/>
                </a:solidFill>
                <a:effectLst/>
                <a:uLnTx/>
                <a:uFillTx/>
                <a:latin typeface="Leelawadee"/>
                <a:ea typeface="+mn-ea"/>
                <a:cs typeface="+mn-cs"/>
              </a:rPr>
              <a:t>i</a:t>
            </a:r>
            <a:r>
              <a:rPr kumimoji="0" lang="en-GB" sz="1800" b="1" i="0" u="none" strike="noStrike" kern="1200" cap="none" spc="0" normalizeH="0" baseline="0" noProof="0">
                <a:ln>
                  <a:noFill/>
                </a:ln>
                <a:solidFill>
                  <a:srgbClr val="F7B44B"/>
                </a:solidFill>
                <a:effectLst/>
                <a:uLnTx/>
                <a:uFillTx/>
                <a:latin typeface="Leelawadee"/>
                <a:ea typeface="+mn-ea"/>
                <a:cs typeface="+mn-cs"/>
              </a:rPr>
              <a:t> </a:t>
            </a:r>
            <a:r>
              <a:rPr kumimoji="0" lang="pl-PL" sz="1800" b="1" i="0" u="none" strike="noStrike" kern="1200" cap="none" spc="0" normalizeH="0" baseline="0" noProof="0">
                <a:ln>
                  <a:noFill/>
                </a:ln>
                <a:solidFill>
                  <a:srgbClr val="F7B44B"/>
                </a:solidFill>
                <a:effectLst/>
                <a:uLnTx/>
                <a:uFillTx/>
                <a:latin typeface="Leelawadee"/>
                <a:ea typeface="+mn-ea"/>
                <a:cs typeface="+mn-cs"/>
              </a:rPr>
              <a:t>wzajemne</a:t>
            </a:r>
            <a:r>
              <a:rPr kumimoji="0" lang="en-GB" sz="1800" b="1" i="0" u="none" strike="noStrike" kern="1200" cap="none" spc="0" normalizeH="0" baseline="0" noProof="0">
                <a:ln>
                  <a:noFill/>
                </a:ln>
                <a:solidFill>
                  <a:srgbClr val="F7B44B"/>
                </a:solidFill>
                <a:effectLst/>
                <a:uLnTx/>
                <a:uFillTx/>
                <a:latin typeface="Leelawadee"/>
                <a:ea typeface="+mn-ea"/>
                <a:cs typeface="+mn-cs"/>
              </a:rPr>
              <a:t> </a:t>
            </a:r>
            <a:r>
              <a:rPr lang="pl-PL" b="1" noProof="0">
                <a:solidFill>
                  <a:srgbClr val="1C726F"/>
                </a:solidFill>
                <a:latin typeface="Leelawadee"/>
              </a:rPr>
              <a:t>uczenie się od siebie</a:t>
            </a:r>
            <a:endParaRPr kumimoji="0" lang="en-GB" sz="1800" b="1" i="0" u="none" strike="noStrike" kern="1200" cap="none" spc="0" normalizeH="0" baseline="0" noProof="0" dirty="0">
              <a:ln>
                <a:noFill/>
              </a:ln>
              <a:solidFill>
                <a:srgbClr val="1C726F"/>
              </a:solidFill>
              <a:effectLst/>
              <a:uLnTx/>
              <a:uFillTx/>
              <a:latin typeface="Leelawadee"/>
              <a:ea typeface="+mn-ea"/>
              <a:cs typeface="+mn-cs"/>
            </a:endParaRPr>
          </a:p>
        </p:txBody>
      </p:sp>
      <p:sp>
        <p:nvSpPr>
          <p:cNvPr id="62" name="Rectangle: Rounded Corners 61">
            <a:extLst>
              <a:ext uri="{FF2B5EF4-FFF2-40B4-BE49-F238E27FC236}">
                <a16:creationId xmlns:a16="http://schemas.microsoft.com/office/drawing/2014/main" id="{FD35DEB7-7955-ACD5-0E86-681DE6B9F4F3}"/>
              </a:ext>
            </a:extLst>
          </p:cNvPr>
          <p:cNvSpPr/>
          <p:nvPr/>
        </p:nvSpPr>
        <p:spPr>
          <a:xfrm>
            <a:off x="7954507" y="3571385"/>
            <a:ext cx="3563502" cy="103539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1C726F"/>
                </a:solidFill>
                <a:effectLst/>
                <a:uLnTx/>
                <a:uFillTx/>
                <a:latin typeface="Leelawadee"/>
                <a:ea typeface="+mn-ea"/>
                <a:cs typeface="+mn-cs"/>
              </a:rPr>
              <a:t>Zobowiązania</a:t>
            </a:r>
            <a:r>
              <a:rPr kumimoji="0" lang="en-GB" sz="1800" b="0" i="0" u="none" strike="noStrike" kern="1200" cap="none" spc="0" normalizeH="0" baseline="0" noProof="0">
                <a:ln>
                  <a:noFill/>
                </a:ln>
                <a:solidFill>
                  <a:srgbClr val="F7B44B"/>
                </a:solidFill>
                <a:effectLst/>
                <a:uLnTx/>
                <a:uFillTx/>
                <a:latin typeface="Leelawadee"/>
                <a:ea typeface="+mn-ea"/>
                <a:cs typeface="+mn-cs"/>
              </a:rPr>
              <a:t> </a:t>
            </a:r>
            <a:r>
              <a:rPr kumimoji="0" lang="pl-PL" sz="1800" b="1" i="0" u="none" strike="noStrike" kern="1200" cap="none" spc="0" normalizeH="0" baseline="0" noProof="0">
                <a:ln>
                  <a:noFill/>
                </a:ln>
                <a:solidFill>
                  <a:srgbClr val="F7B44B"/>
                </a:solidFill>
                <a:effectLst/>
                <a:uLnTx/>
                <a:uFillTx/>
                <a:latin typeface="Leelawadee"/>
                <a:ea typeface="+mn-ea"/>
                <a:cs typeface="+mn-cs"/>
              </a:rPr>
              <a:t>d</a:t>
            </a:r>
            <a:r>
              <a:rPr kumimoji="0" lang="en-GB" sz="1800" b="1" i="0" u="none" strike="noStrike" kern="1200" cap="none" spc="0" normalizeH="0" baseline="0" noProof="0">
                <a:ln>
                  <a:noFill/>
                </a:ln>
                <a:solidFill>
                  <a:srgbClr val="F7B44B"/>
                </a:solidFill>
                <a:effectLst/>
                <a:uLnTx/>
                <a:uFillTx/>
                <a:latin typeface="Leelawadee"/>
                <a:ea typeface="+mn-ea"/>
                <a:cs typeface="+mn-cs"/>
              </a:rPr>
              <a:t>o </a:t>
            </a:r>
            <a:r>
              <a:rPr kumimoji="0" lang="pl-PL" sz="1800" b="1" i="0" u="none" strike="noStrike" kern="1200" cap="none" spc="0" normalizeH="0" baseline="0" noProof="0">
                <a:ln>
                  <a:noFill/>
                </a:ln>
                <a:solidFill>
                  <a:srgbClr val="F7B44B"/>
                </a:solidFill>
                <a:effectLst/>
                <a:uLnTx/>
                <a:uFillTx/>
                <a:latin typeface="Leelawadee"/>
                <a:ea typeface="+mn-ea"/>
                <a:cs typeface="+mn-cs"/>
              </a:rPr>
              <a:t>działania</a:t>
            </a:r>
            <a:endParaRPr kumimoji="0" lang="en-GB" sz="1800" b="1" i="0" u="none" strike="noStrike" kern="1200" cap="none" spc="0" normalizeH="0" baseline="0" noProof="0" dirty="0">
              <a:ln>
                <a:noFill/>
              </a:ln>
              <a:solidFill>
                <a:srgbClr val="F7B44B"/>
              </a:solidFill>
              <a:effectLst/>
              <a:uLnTx/>
              <a:uFillTx/>
              <a:latin typeface="Leelawadee"/>
              <a:ea typeface="+mn-ea"/>
              <a:cs typeface="+mn-cs"/>
            </a:endParaRPr>
          </a:p>
        </p:txBody>
      </p:sp>
      <p:grpSp>
        <p:nvGrpSpPr>
          <p:cNvPr id="9" name="Group 8">
            <a:extLst>
              <a:ext uri="{FF2B5EF4-FFF2-40B4-BE49-F238E27FC236}">
                <a16:creationId xmlns:a16="http://schemas.microsoft.com/office/drawing/2014/main" id="{2284A30F-4050-78BC-C7F9-B1E4B3CE91B0}"/>
              </a:ext>
            </a:extLst>
          </p:cNvPr>
          <p:cNvGrpSpPr/>
          <p:nvPr/>
        </p:nvGrpSpPr>
        <p:grpSpPr>
          <a:xfrm>
            <a:off x="5371290" y="1939360"/>
            <a:ext cx="1585970" cy="1570945"/>
            <a:chOff x="5433887" y="1969388"/>
            <a:chExt cx="1585970" cy="1570945"/>
          </a:xfrm>
        </p:grpSpPr>
        <p:pic>
          <p:nvPicPr>
            <p:cNvPr id="6" name="Picture 5">
              <a:extLst>
                <a:ext uri="{FF2B5EF4-FFF2-40B4-BE49-F238E27FC236}">
                  <a16:creationId xmlns:a16="http://schemas.microsoft.com/office/drawing/2014/main" id="{1BC1E1F0-7E92-9759-6F83-AA179EB0012D}"/>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54306" y="1974782"/>
              <a:ext cx="1565551" cy="1565551"/>
            </a:xfrm>
            <a:prstGeom prst="rect">
              <a:avLst/>
            </a:prstGeom>
          </p:spPr>
        </p:pic>
        <p:sp>
          <p:nvSpPr>
            <p:cNvPr id="63" name="Flowchart: Connector 62">
              <a:extLst>
                <a:ext uri="{FF2B5EF4-FFF2-40B4-BE49-F238E27FC236}">
                  <a16:creationId xmlns:a16="http://schemas.microsoft.com/office/drawing/2014/main" id="{8081FB88-8664-3F72-FA6C-4C3A7469A8FE}"/>
                </a:ext>
              </a:extLst>
            </p:cNvPr>
            <p:cNvSpPr>
              <a:spLocks noChangeAspect="1"/>
            </p:cNvSpPr>
            <p:nvPr/>
          </p:nvSpPr>
          <p:spPr>
            <a:xfrm>
              <a:off x="5433887" y="1969388"/>
              <a:ext cx="1570945" cy="1570945"/>
            </a:xfrm>
            <a:prstGeom prst="flowChartConnector">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grpSp>
      <p:grpSp>
        <p:nvGrpSpPr>
          <p:cNvPr id="16" name="Group 15"/>
          <p:cNvGrpSpPr/>
          <p:nvPr/>
        </p:nvGrpSpPr>
        <p:grpSpPr>
          <a:xfrm>
            <a:off x="8974078" y="1924927"/>
            <a:ext cx="1630708" cy="1743736"/>
            <a:chOff x="8920904" y="1939360"/>
            <a:chExt cx="1630708" cy="1743736"/>
          </a:xfrm>
        </p:grpSpPr>
        <p:sp>
          <p:nvSpPr>
            <p:cNvPr id="77" name="Flowchart: Connector 76">
              <a:extLst>
                <a:ext uri="{FF2B5EF4-FFF2-40B4-BE49-F238E27FC236}">
                  <a16:creationId xmlns:a16="http://schemas.microsoft.com/office/drawing/2014/main" id="{3007C5D0-FAFD-8171-54FE-D0A5E3AF7D84}"/>
                </a:ext>
              </a:extLst>
            </p:cNvPr>
            <p:cNvSpPr>
              <a:spLocks noChangeAspect="1"/>
            </p:cNvSpPr>
            <p:nvPr/>
          </p:nvSpPr>
          <p:spPr>
            <a:xfrm>
              <a:off x="8950786" y="1939360"/>
              <a:ext cx="1570945" cy="1570945"/>
            </a:xfrm>
            <a:prstGeom prst="flowChartConnector">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pic>
          <p:nvPicPr>
            <p:cNvPr id="5" name="Picture 4">
              <a:extLst>
                <a:ext uri="{FF2B5EF4-FFF2-40B4-BE49-F238E27FC236}">
                  <a16:creationId xmlns:a16="http://schemas.microsoft.com/office/drawing/2014/main" id="{345BFB17-752D-2A65-5054-A922DD37A188}"/>
                </a:ext>
              </a:extLst>
            </p:cNvPr>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20904" y="2052388"/>
              <a:ext cx="1630708" cy="1630708"/>
            </a:xfrm>
            <a:prstGeom prst="rect">
              <a:avLst/>
            </a:prstGeom>
          </p:spPr>
        </p:pic>
      </p:grpSp>
    </p:spTree>
    <p:extLst>
      <p:ext uri="{BB962C8B-B14F-4D97-AF65-F5344CB8AC3E}">
        <p14:creationId xmlns:p14="http://schemas.microsoft.com/office/powerpoint/2010/main" val="5873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anim calcmode="lin" valueType="num">
                                      <p:cBhvr>
                                        <p:cTn id="25" dur="1000" fill="hold"/>
                                        <p:tgtEl>
                                          <p:spTgt spid="57"/>
                                        </p:tgtEl>
                                        <p:attrNameLst>
                                          <p:attrName>ppt_x</p:attrName>
                                        </p:attrNameLst>
                                      </p:cBhvr>
                                      <p:tavLst>
                                        <p:tav tm="0">
                                          <p:val>
                                            <p:strVal val="#ppt_x"/>
                                          </p:val>
                                        </p:tav>
                                        <p:tav tm="100000">
                                          <p:val>
                                            <p:strVal val="#ppt_x"/>
                                          </p:val>
                                        </p:tav>
                                      </p:tavLst>
                                    </p:anim>
                                    <p:anim calcmode="lin" valueType="num">
                                      <p:cBhvr>
                                        <p:cTn id="2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57" grpId="0" animBg="1"/>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944E-6823-0F79-F20B-4A2FD0C4834D}"/>
              </a:ext>
            </a:extLst>
          </p:cNvPr>
          <p:cNvSpPr>
            <a:spLocks noGrp="1"/>
          </p:cNvSpPr>
          <p:nvPr>
            <p:ph type="title"/>
          </p:nvPr>
        </p:nvSpPr>
        <p:spPr/>
        <p:txBody>
          <a:bodyPr/>
          <a:lstStyle/>
          <a:p>
            <a:r>
              <a:rPr lang="pl-PL"/>
              <a:t>Biuro Paktu dla Wsi</a:t>
            </a:r>
            <a:endParaRPr lang="en-GB" dirty="0"/>
          </a:p>
        </p:txBody>
      </p:sp>
      <p:sp>
        <p:nvSpPr>
          <p:cNvPr id="17" name="Rectangle: Rounded Corners 16">
            <a:extLst>
              <a:ext uri="{FF2B5EF4-FFF2-40B4-BE49-F238E27FC236}">
                <a16:creationId xmlns:a16="http://schemas.microsoft.com/office/drawing/2014/main" id="{D3905526-57AA-7A19-36AD-D6345149F99A}"/>
              </a:ext>
            </a:extLst>
          </p:cNvPr>
          <p:cNvSpPr/>
          <p:nvPr/>
        </p:nvSpPr>
        <p:spPr>
          <a:xfrm>
            <a:off x="1612668" y="1613923"/>
            <a:ext cx="9686795" cy="85989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Leelawadee"/>
                <a:ea typeface="+mn-ea"/>
                <a:cs typeface="+mn-cs"/>
              </a:rPr>
              <a:t>Pa</a:t>
            </a:r>
            <a:r>
              <a:rPr kumimoji="0" lang="pl-PL" sz="2800" b="1" i="0" u="none" strike="noStrike" kern="1200" cap="none" spc="0" normalizeH="0" baseline="0" noProof="0">
                <a:ln>
                  <a:noFill/>
                </a:ln>
                <a:solidFill>
                  <a:prstClr val="white"/>
                </a:solidFill>
                <a:effectLst/>
                <a:uLnTx/>
                <a:uFillTx/>
                <a:latin typeface="Leelawadee"/>
                <a:ea typeface="+mn-ea"/>
                <a:cs typeface="+mn-cs"/>
              </a:rPr>
              <a:t>kt dla Wsi</a:t>
            </a:r>
            <a:endParaRPr kumimoji="0" lang="en-GB" sz="2800" b="1" i="0" u="none" strike="noStrike" kern="1200" cap="none" spc="0" normalizeH="0" baseline="0" noProof="0" dirty="0">
              <a:ln>
                <a:noFill/>
              </a:ln>
              <a:solidFill>
                <a:prstClr val="white"/>
              </a:solidFill>
              <a:effectLst/>
              <a:uLnTx/>
              <a:uFillTx/>
              <a:latin typeface="Leelawadee"/>
              <a:ea typeface="+mn-ea"/>
              <a:cs typeface="+mn-cs"/>
            </a:endParaRPr>
          </a:p>
        </p:txBody>
      </p:sp>
      <p:sp>
        <p:nvSpPr>
          <p:cNvPr id="19" name="Rectangle: Rounded Corners 18">
            <a:extLst>
              <a:ext uri="{FF2B5EF4-FFF2-40B4-BE49-F238E27FC236}">
                <a16:creationId xmlns:a16="http://schemas.microsoft.com/office/drawing/2014/main" id="{90BB9C89-8944-B58B-1326-C9FEAF947727}"/>
              </a:ext>
            </a:extLst>
          </p:cNvPr>
          <p:cNvSpPr/>
          <p:nvPr/>
        </p:nvSpPr>
        <p:spPr>
          <a:xfrm>
            <a:off x="1578657" y="2827410"/>
            <a:ext cx="3864630" cy="897389"/>
          </a:xfrm>
          <a:prstGeom prst="roundRect">
            <a:avLst>
              <a:gd name="adj"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F7B44B">
                    <a:lumMod val="75000"/>
                  </a:srgbClr>
                </a:solidFill>
                <a:effectLst/>
                <a:uLnTx/>
                <a:uFillTx/>
                <a:latin typeface="Leelawadee"/>
                <a:ea typeface="+mn-ea"/>
                <a:cs typeface="+mn-cs"/>
              </a:rPr>
              <a:t>Grupa Koordynacyjna Paktu dla Wsi</a:t>
            </a:r>
            <a:endParaRPr kumimoji="0" lang="en-GB" sz="1800" b="1" i="0" u="none" strike="noStrike" kern="1200" cap="none" spc="0" normalizeH="0" baseline="0" noProof="0" dirty="0">
              <a:ln>
                <a:noFill/>
              </a:ln>
              <a:solidFill>
                <a:srgbClr val="F7B44B">
                  <a:lumMod val="75000"/>
                </a:srgbClr>
              </a:solidFill>
              <a:effectLst/>
              <a:uLnTx/>
              <a:uFillTx/>
              <a:latin typeface="Leelawadee"/>
              <a:ea typeface="+mn-ea"/>
              <a:cs typeface="+mn-cs"/>
            </a:endParaRPr>
          </a:p>
        </p:txBody>
      </p:sp>
      <p:sp>
        <p:nvSpPr>
          <p:cNvPr id="21" name="Rectangle: Rounded Corners 20">
            <a:extLst>
              <a:ext uri="{FF2B5EF4-FFF2-40B4-BE49-F238E27FC236}">
                <a16:creationId xmlns:a16="http://schemas.microsoft.com/office/drawing/2014/main" id="{05424808-3619-5AFB-D878-8305886362E8}"/>
              </a:ext>
            </a:extLst>
          </p:cNvPr>
          <p:cNvSpPr/>
          <p:nvPr/>
        </p:nvSpPr>
        <p:spPr>
          <a:xfrm>
            <a:off x="5652655" y="2827410"/>
            <a:ext cx="5646808" cy="897389"/>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1C726F"/>
                </a:solidFill>
                <a:effectLst/>
                <a:uLnTx/>
                <a:uFillTx/>
                <a:latin typeface="Leelawadee"/>
                <a:ea typeface="+mn-ea"/>
                <a:cs typeface="+mn-cs"/>
              </a:rPr>
              <a:t>Biuro Paktu dla Wsi</a:t>
            </a:r>
            <a:endParaRPr kumimoji="0" lang="en-GB" sz="1800" b="1" i="0" u="none" strike="noStrike" kern="1200" cap="none" spc="0" normalizeH="0" baseline="0" noProof="0" dirty="0">
              <a:ln>
                <a:noFill/>
              </a:ln>
              <a:solidFill>
                <a:srgbClr val="1C726F"/>
              </a:solidFill>
              <a:effectLst/>
              <a:uLnTx/>
              <a:uFillTx/>
              <a:latin typeface="Leelawadee"/>
              <a:ea typeface="+mn-ea"/>
              <a:cs typeface="+mn-cs"/>
            </a:endParaRPr>
          </a:p>
        </p:txBody>
      </p:sp>
      <p:sp>
        <p:nvSpPr>
          <p:cNvPr id="25" name="TextBox 24">
            <a:extLst>
              <a:ext uri="{FF2B5EF4-FFF2-40B4-BE49-F238E27FC236}">
                <a16:creationId xmlns:a16="http://schemas.microsoft.com/office/drawing/2014/main" id="{08D78D67-A192-83B5-1D78-943642D78AB9}"/>
              </a:ext>
            </a:extLst>
          </p:cNvPr>
          <p:cNvSpPr txBox="1"/>
          <p:nvPr/>
        </p:nvSpPr>
        <p:spPr>
          <a:xfrm>
            <a:off x="1260764" y="4022197"/>
            <a:ext cx="4682836" cy="1944635"/>
          </a:xfrm>
          <a:prstGeom prst="rect">
            <a:avLst/>
          </a:prstGeom>
          <a:noFill/>
        </p:spPr>
        <p:txBody>
          <a:bodyPr wrap="square" rtlCol="0">
            <a:spAutoFit/>
          </a:bodyPr>
          <a:lstStyle/>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lang="pl-PL" sz="1600">
                <a:solidFill>
                  <a:prstClr val="black"/>
                </a:solidFill>
                <a:latin typeface="Leelawadee"/>
              </a:rPr>
              <a:t>Nieformalna grupa steruj</a:t>
            </a:r>
            <a:r>
              <a:rPr lang="pl-PL">
                <a:solidFill>
                  <a:prstClr val="black"/>
                </a:solidFill>
                <a:latin typeface="Leelawadee"/>
              </a:rPr>
              <a:t>ą</a:t>
            </a:r>
            <a:r>
              <a:rPr lang="pl-PL" sz="1600">
                <a:solidFill>
                  <a:prstClr val="black"/>
                </a:solidFill>
                <a:latin typeface="Leelawadee"/>
              </a:rPr>
              <a:t>ca procesem Paktu dla Wsi</a:t>
            </a:r>
            <a:endParaRPr kumimoji="0" lang="en-GB" sz="1600" b="0" i="0" u="none" strike="noStrike" kern="1200" cap="none" spc="0" normalizeH="0" baseline="0" noProof="0" dirty="0">
              <a:ln>
                <a:noFill/>
              </a:ln>
              <a:solidFill>
                <a:prstClr val="black"/>
              </a:solidFill>
              <a:effectLst/>
              <a:uLnTx/>
              <a:uFillTx/>
              <a:latin typeface="Leelawadee"/>
              <a:ea typeface="+mn-ea"/>
              <a:cs typeface="+mn-cs"/>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Leelawadee"/>
                <a:ea typeface="+mn-ea"/>
                <a:cs typeface="+mn-cs"/>
              </a:rPr>
              <a:t>T</a:t>
            </a:r>
            <a:r>
              <a:rPr kumimoji="0" lang="pl-PL" sz="1600" b="0" i="0" u="none" strike="noStrike" kern="1200" cap="none" spc="0" normalizeH="0" baseline="0" noProof="0">
                <a:ln>
                  <a:noFill/>
                </a:ln>
                <a:solidFill>
                  <a:prstClr val="black"/>
                </a:solidFill>
                <a:effectLst/>
                <a:uLnTx/>
                <a:uFillTx/>
                <a:latin typeface="Leelawadee"/>
                <a:ea typeface="+mn-ea"/>
                <a:cs typeface="+mn-cs"/>
              </a:rPr>
              <a:t>rzyletni mandat</a:t>
            </a:r>
            <a:endParaRPr kumimoji="0" lang="en-GB" sz="1600" b="0" i="0" u="none" strike="noStrike" kern="1200" cap="none" spc="0" normalizeH="0" baseline="0" noProof="0" dirty="0">
              <a:ln>
                <a:noFill/>
              </a:ln>
              <a:solidFill>
                <a:prstClr val="black"/>
              </a:solidFill>
              <a:effectLst/>
              <a:uLnTx/>
              <a:uFillTx/>
              <a:latin typeface="Leelawadee"/>
              <a:ea typeface="+mn-ea"/>
              <a:cs typeface="+mn-cs"/>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lang="pl-PL" sz="1600">
                <a:solidFill>
                  <a:prstClr val="black"/>
                </a:solidFill>
                <a:latin typeface="Leelawadee"/>
              </a:rPr>
              <a:t>Więcej informacji</a:t>
            </a:r>
            <a:r>
              <a:rPr kumimoji="0" lang="pl-PL" sz="1600" b="0" i="0" u="none" strike="noStrike" kern="1200" cap="none" spc="0" normalizeH="0" baseline="0" noProof="0">
                <a:ln>
                  <a:noFill/>
                </a:ln>
                <a:solidFill>
                  <a:prstClr val="black"/>
                </a:solidFill>
                <a:effectLst/>
                <a:uLnTx/>
                <a:uFillTx/>
                <a:latin typeface="Leelawadee"/>
                <a:ea typeface="+mn-ea"/>
                <a:cs typeface="+mn-cs"/>
              </a:rPr>
              <a:t>: </a:t>
            </a:r>
            <a:r>
              <a:rPr lang="en-GB" sz="1600">
                <a:hlinkClick r:id="rId3"/>
              </a:rPr>
              <a:t>https://rural-vision.europa.eu/rural-pact/rural-pact-coordination-group_en</a:t>
            </a:r>
            <a:endParaRPr kumimoji="0" lang="en-GB" sz="1600" b="0" i="0" u="none" strike="noStrike" kern="1200" cap="none" spc="0" normalizeH="0" baseline="0" noProof="0" dirty="0">
              <a:ln>
                <a:noFill/>
              </a:ln>
              <a:solidFill>
                <a:prstClr val="black"/>
              </a:solidFill>
              <a:effectLst/>
              <a:uLnTx/>
              <a:uFillTx/>
              <a:latin typeface="Leelawadee"/>
              <a:ea typeface="+mn-ea"/>
              <a:cs typeface="+mn-cs"/>
            </a:endParaRPr>
          </a:p>
        </p:txBody>
      </p:sp>
      <p:sp>
        <p:nvSpPr>
          <p:cNvPr id="27" name="Arrow: Up-Down 26">
            <a:extLst>
              <a:ext uri="{FF2B5EF4-FFF2-40B4-BE49-F238E27FC236}">
                <a16:creationId xmlns:a16="http://schemas.microsoft.com/office/drawing/2014/main" id="{546C45D5-CDE2-06AD-64ED-628610EC1D99}"/>
              </a:ext>
            </a:extLst>
          </p:cNvPr>
          <p:cNvSpPr/>
          <p:nvPr/>
        </p:nvSpPr>
        <p:spPr>
          <a:xfrm rot="5400000">
            <a:off x="5390655" y="3006797"/>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sp>
        <p:nvSpPr>
          <p:cNvPr id="28" name="Arrow: Up-Down 27">
            <a:extLst>
              <a:ext uri="{FF2B5EF4-FFF2-40B4-BE49-F238E27FC236}">
                <a16:creationId xmlns:a16="http://schemas.microsoft.com/office/drawing/2014/main" id="{2B156795-BD5A-8DCA-1330-8833D9E95E4E}"/>
              </a:ext>
            </a:extLst>
          </p:cNvPr>
          <p:cNvSpPr/>
          <p:nvPr/>
        </p:nvSpPr>
        <p:spPr>
          <a:xfrm>
            <a:off x="3253429" y="2381306"/>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sp>
        <p:nvSpPr>
          <p:cNvPr id="29" name="Arrow: Up-Down 28">
            <a:extLst>
              <a:ext uri="{FF2B5EF4-FFF2-40B4-BE49-F238E27FC236}">
                <a16:creationId xmlns:a16="http://schemas.microsoft.com/office/drawing/2014/main" id="{62A97235-E719-3FD8-4BC8-6461DD4A6FA3}"/>
              </a:ext>
            </a:extLst>
          </p:cNvPr>
          <p:cNvSpPr/>
          <p:nvPr/>
        </p:nvSpPr>
        <p:spPr>
          <a:xfrm>
            <a:off x="8209197" y="2381306"/>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sp>
        <p:nvSpPr>
          <p:cNvPr id="42" name="TextBox 41">
            <a:extLst>
              <a:ext uri="{FF2B5EF4-FFF2-40B4-BE49-F238E27FC236}">
                <a16:creationId xmlns:a16="http://schemas.microsoft.com/office/drawing/2014/main" id="{20509C7D-3979-6BC5-A487-7542BC8457EF}"/>
              </a:ext>
            </a:extLst>
          </p:cNvPr>
          <p:cNvSpPr txBox="1"/>
          <p:nvPr/>
        </p:nvSpPr>
        <p:spPr>
          <a:xfrm>
            <a:off x="5801970" y="4016176"/>
            <a:ext cx="5646808" cy="2481833"/>
          </a:xfrm>
          <a:prstGeom prst="rect">
            <a:avLst/>
          </a:prstGeom>
          <a:noFill/>
        </p:spPr>
        <p:txBody>
          <a:bodyPr wrap="square" rtlCol="0">
            <a:spAutoFit/>
          </a:bodyPr>
          <a:lstStyle/>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pl-PL" sz="1600" b="0" i="0" u="none" strike="noStrike" kern="1200" cap="none" spc="0" normalizeH="0" baseline="0" noProof="0">
                <a:ln>
                  <a:noFill/>
                </a:ln>
                <a:solidFill>
                  <a:prstClr val="black"/>
                </a:solidFill>
                <a:effectLst/>
                <a:uLnTx/>
                <a:uFillTx/>
                <a:latin typeface="Leelawadee"/>
                <a:ea typeface="+mn-ea"/>
                <a:cs typeface="+mn-cs"/>
              </a:rPr>
              <a:t>Zapewnia moderowanie społeczno</a:t>
            </a:r>
            <a:r>
              <a:rPr kumimoji="0" lang="pl-PL" b="0" i="0" u="none" strike="noStrike" kern="1200" cap="none" spc="0" normalizeH="0" baseline="0" noProof="0">
                <a:ln>
                  <a:noFill/>
                </a:ln>
                <a:solidFill>
                  <a:prstClr val="black"/>
                </a:solidFill>
                <a:effectLst/>
                <a:uLnTx/>
                <a:uFillTx/>
                <a:latin typeface="Leelawadee"/>
                <a:ea typeface="+mn-ea"/>
                <a:cs typeface="+mn-cs"/>
              </a:rPr>
              <a:t>ś</a:t>
            </a:r>
            <a:r>
              <a:rPr kumimoji="0" lang="pl-PL" sz="1600" b="0" i="0" u="none" strike="noStrike" kern="1200" cap="none" spc="0" normalizeH="0" baseline="0" noProof="0">
                <a:ln>
                  <a:noFill/>
                </a:ln>
                <a:solidFill>
                  <a:prstClr val="black"/>
                </a:solidFill>
                <a:effectLst/>
                <a:uLnTx/>
                <a:uFillTx/>
                <a:latin typeface="Leelawadee"/>
                <a:ea typeface="+mn-ea"/>
                <a:cs typeface="+mn-cs"/>
              </a:rPr>
              <a:t>ci Paktu dla Wsi</a:t>
            </a:r>
            <a:endParaRPr kumimoji="0" lang="en-GB" sz="1600" b="0" i="0" u="none" strike="noStrike" kern="1200" cap="none" spc="0" normalizeH="0" baseline="0" noProof="0" dirty="0">
              <a:ln>
                <a:noFill/>
              </a:ln>
              <a:solidFill>
                <a:prstClr val="black"/>
              </a:solidFill>
              <a:effectLst/>
              <a:uLnTx/>
              <a:uFillTx/>
              <a:latin typeface="Leelawadee"/>
              <a:ea typeface="+mn-ea"/>
              <a:cs typeface="+mn-cs"/>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pl-PL" sz="1600" b="0" i="0" u="none" strike="noStrike" kern="1200" cap="none" spc="0" normalizeH="0" baseline="0" noProof="0">
                <a:ln>
                  <a:noFill/>
                </a:ln>
                <a:solidFill>
                  <a:prstClr val="black"/>
                </a:solidFill>
                <a:effectLst/>
                <a:uLnTx/>
                <a:uFillTx/>
                <a:latin typeface="Leelawadee"/>
                <a:ea typeface="+mn-ea"/>
                <a:cs typeface="+mn-cs"/>
              </a:rPr>
              <a:t>Sieciowanie i informowanie</a:t>
            </a:r>
            <a:endParaRPr kumimoji="0" lang="en-GB" sz="1600" b="0" i="0" u="none" strike="noStrike" kern="1200" cap="none" spc="0" normalizeH="0" baseline="0" noProof="0" dirty="0">
              <a:ln>
                <a:noFill/>
              </a:ln>
              <a:solidFill>
                <a:prstClr val="black"/>
              </a:solidFill>
              <a:effectLst/>
              <a:uLnTx/>
              <a:uFillTx/>
              <a:latin typeface="Leelawadee"/>
              <a:ea typeface="+mn-ea"/>
              <a:cs typeface="+mn-cs"/>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Leelawadee"/>
                <a:ea typeface="+mn-ea"/>
                <a:cs typeface="+mn-cs"/>
              </a:rPr>
              <a:t>Bu</a:t>
            </a:r>
            <a:r>
              <a:rPr kumimoji="0" lang="pl-PL" sz="1600" b="0" i="0" u="none" strike="noStrike" kern="1200" cap="none" spc="0" normalizeH="0" baseline="0" noProof="0">
                <a:ln>
                  <a:noFill/>
                </a:ln>
                <a:solidFill>
                  <a:prstClr val="black"/>
                </a:solidFill>
                <a:effectLst/>
                <a:uLnTx/>
                <a:uFillTx/>
                <a:latin typeface="Leelawadee"/>
                <a:ea typeface="+mn-ea"/>
                <a:cs typeface="+mn-cs"/>
              </a:rPr>
              <a:t>dowanie synergii z innymi sieciami i organami</a:t>
            </a:r>
            <a:endParaRPr kumimoji="0" lang="en-GB" sz="1600" b="0" i="0" u="none" strike="noStrike" kern="1200" cap="none" spc="0" normalizeH="0" baseline="0" noProof="0" dirty="0">
              <a:ln>
                <a:noFill/>
              </a:ln>
              <a:solidFill>
                <a:prstClr val="black"/>
              </a:solidFill>
              <a:effectLst/>
              <a:uLnTx/>
              <a:uFillTx/>
              <a:latin typeface="Leelawadee"/>
              <a:ea typeface="+mn-ea"/>
              <a:cs typeface="+mn-cs"/>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lang="pl-PL" sz="1600">
                <a:solidFill>
                  <a:prstClr val="black"/>
                </a:solidFill>
                <a:latin typeface="Leelawadee"/>
              </a:rPr>
              <a:t>Ewaluacja potrzeb społeczności Paktu dla Wsi i wsparcie jej działa</a:t>
            </a:r>
            <a:r>
              <a:rPr lang="pl-PL">
                <a:solidFill>
                  <a:prstClr val="black"/>
                </a:solidFill>
                <a:latin typeface="Leelawadee"/>
              </a:rPr>
              <a:t>ń</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lang="pl-PL">
                <a:solidFill>
                  <a:prstClr val="black"/>
                </a:solidFill>
                <a:latin typeface="Leelawadee"/>
              </a:rPr>
              <a:t>Siedmioosobowy zespół + </a:t>
            </a:r>
            <a:r>
              <a:rPr lang="pl-PL" b="1">
                <a:solidFill>
                  <a:prstClr val="black"/>
                </a:solidFill>
                <a:latin typeface="Leelawadee"/>
              </a:rPr>
              <a:t>Eksperci Krajowi (desygnowani przez sieci LGD!)</a:t>
            </a:r>
            <a:endParaRPr kumimoji="0" lang="en-GB" b="1" i="0" u="none" strike="noStrike" kern="1200" cap="none" spc="0" normalizeH="0" baseline="0" noProof="0" dirty="0">
              <a:ln>
                <a:noFill/>
              </a:ln>
              <a:solidFill>
                <a:prstClr val="black"/>
              </a:solidFill>
              <a:effectLst/>
              <a:uLnTx/>
              <a:uFillTx/>
              <a:latin typeface="Leelawadee"/>
              <a:ea typeface="+mn-ea"/>
              <a:cs typeface="+mn-cs"/>
            </a:endParaRPr>
          </a:p>
        </p:txBody>
      </p:sp>
      <p:pic>
        <p:nvPicPr>
          <p:cNvPr id="43" name="Picture 42" descr="Graphical user interface, application&#10;&#10;Description automatically generated">
            <a:extLst>
              <a:ext uri="{FF2B5EF4-FFF2-40B4-BE49-F238E27FC236}">
                <a16:creationId xmlns:a16="http://schemas.microsoft.com/office/drawing/2014/main" id="{0C620B76-E904-3A5A-8155-E76063F8C8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6575" y="1394071"/>
            <a:ext cx="1211923" cy="1556436"/>
          </a:xfrm>
          <a:prstGeom prst="rect">
            <a:avLst/>
          </a:prstGeom>
        </p:spPr>
      </p:pic>
    </p:spTree>
    <p:extLst>
      <p:ext uri="{BB962C8B-B14F-4D97-AF65-F5344CB8AC3E}">
        <p14:creationId xmlns:p14="http://schemas.microsoft.com/office/powerpoint/2010/main" val="41030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6D0E-1F13-382A-0E61-46D034CD902F}"/>
              </a:ext>
            </a:extLst>
          </p:cNvPr>
          <p:cNvSpPr>
            <a:spLocks noGrp="1"/>
          </p:cNvSpPr>
          <p:nvPr>
            <p:ph type="title"/>
          </p:nvPr>
        </p:nvSpPr>
        <p:spPr>
          <a:xfrm>
            <a:off x="810759" y="306522"/>
            <a:ext cx="9927538" cy="659919"/>
          </a:xfrm>
        </p:spPr>
        <p:txBody>
          <a:bodyPr/>
          <a:lstStyle/>
          <a:p>
            <a:pPr algn="l"/>
            <a:r>
              <a:rPr lang="pl-PL"/>
              <a:t>Zadania Biura PdW</a:t>
            </a:r>
            <a:endParaRPr lang="en-US" i="0" dirty="0" err="1">
              <a:effectLst/>
            </a:endParaRPr>
          </a:p>
        </p:txBody>
      </p:sp>
      <p:sp>
        <p:nvSpPr>
          <p:cNvPr id="1060" name="Isosceles Triangle 1059">
            <a:extLst>
              <a:ext uri="{FF2B5EF4-FFF2-40B4-BE49-F238E27FC236}">
                <a16:creationId xmlns:a16="http://schemas.microsoft.com/office/drawing/2014/main" id="{314A528C-A445-0808-21CD-1A20D434E077}"/>
              </a:ext>
            </a:extLst>
          </p:cNvPr>
          <p:cNvSpPr/>
          <p:nvPr/>
        </p:nvSpPr>
        <p:spPr>
          <a:xfrm rot="14630723">
            <a:off x="7127714" y="2424173"/>
            <a:ext cx="593129" cy="594992"/>
          </a:xfrm>
          <a:prstGeom prst="triangle">
            <a:avLst/>
          </a:prstGeom>
          <a:solidFill>
            <a:srgbClr val="F79646"/>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1" name="Isosceles Triangle 1060">
            <a:extLst>
              <a:ext uri="{FF2B5EF4-FFF2-40B4-BE49-F238E27FC236}">
                <a16:creationId xmlns:a16="http://schemas.microsoft.com/office/drawing/2014/main" id="{D9DEB900-6B86-BD63-5097-70F210FF4E43}"/>
              </a:ext>
            </a:extLst>
          </p:cNvPr>
          <p:cNvSpPr/>
          <p:nvPr/>
        </p:nvSpPr>
        <p:spPr>
          <a:xfrm rot="15970684">
            <a:off x="7654725" y="3600490"/>
            <a:ext cx="593129" cy="594992"/>
          </a:xfrm>
          <a:prstGeom prst="triangle">
            <a:avLst/>
          </a:prstGeom>
          <a:solidFill>
            <a:srgbClr val="00206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2" name="Isosceles Triangle 1061">
            <a:extLst>
              <a:ext uri="{FF2B5EF4-FFF2-40B4-BE49-F238E27FC236}">
                <a16:creationId xmlns:a16="http://schemas.microsoft.com/office/drawing/2014/main" id="{9FB57130-E31C-776C-A4D3-AD5842F22446}"/>
              </a:ext>
            </a:extLst>
          </p:cNvPr>
          <p:cNvSpPr/>
          <p:nvPr/>
        </p:nvSpPr>
        <p:spPr>
          <a:xfrm rot="2921035">
            <a:off x="4149562" y="4482133"/>
            <a:ext cx="593129" cy="594992"/>
          </a:xfrm>
          <a:prstGeom prst="triangle">
            <a:avLst/>
          </a:prstGeom>
          <a:solidFill>
            <a:schemeClr val="accent5">
              <a:lumMod val="75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3" name="Isosceles Triangle 1062">
            <a:extLst>
              <a:ext uri="{FF2B5EF4-FFF2-40B4-BE49-F238E27FC236}">
                <a16:creationId xmlns:a16="http://schemas.microsoft.com/office/drawing/2014/main" id="{B69C4FF8-250E-EDD8-2774-DB8175176E58}"/>
              </a:ext>
            </a:extLst>
          </p:cNvPr>
          <p:cNvSpPr/>
          <p:nvPr/>
        </p:nvSpPr>
        <p:spPr>
          <a:xfrm rot="5400000">
            <a:off x="3939336" y="3191522"/>
            <a:ext cx="593129" cy="594992"/>
          </a:xfrm>
          <a:prstGeom prst="triangle">
            <a:avLst/>
          </a:prstGeom>
          <a:solidFill>
            <a:schemeClr val="accent2">
              <a:lumMod val="5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4" name="Isosceles Triangle 1063">
            <a:extLst>
              <a:ext uri="{FF2B5EF4-FFF2-40B4-BE49-F238E27FC236}">
                <a16:creationId xmlns:a16="http://schemas.microsoft.com/office/drawing/2014/main" id="{02192132-76CE-3AA6-63F2-CA269CB93CF5}"/>
              </a:ext>
            </a:extLst>
          </p:cNvPr>
          <p:cNvSpPr/>
          <p:nvPr/>
        </p:nvSpPr>
        <p:spPr>
          <a:xfrm rot="7533524">
            <a:off x="4609386" y="2059722"/>
            <a:ext cx="593129" cy="594992"/>
          </a:xfrm>
          <a:prstGeom prst="triangle">
            <a:avLst/>
          </a:prstGeom>
          <a:solidFill>
            <a:schemeClr val="accent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7" name="Oval 1066">
            <a:extLst>
              <a:ext uri="{FF2B5EF4-FFF2-40B4-BE49-F238E27FC236}">
                <a16:creationId xmlns:a16="http://schemas.microsoft.com/office/drawing/2014/main" id="{D5295914-7D29-118E-1848-D0CBC7C80D59}"/>
              </a:ext>
            </a:extLst>
          </p:cNvPr>
          <p:cNvSpPr>
            <a:spLocks noChangeAspect="1"/>
          </p:cNvSpPr>
          <p:nvPr/>
        </p:nvSpPr>
        <p:spPr>
          <a:xfrm>
            <a:off x="4791204" y="2549488"/>
            <a:ext cx="2520000" cy="2520000"/>
          </a:xfrm>
          <a:prstGeom prst="ellipse">
            <a:avLst/>
          </a:prstGeom>
          <a:gradFill flip="none" rotWithShape="1">
            <a:gsLst>
              <a:gs pos="8000">
                <a:srgbClr val="FFFFFF"/>
              </a:gs>
              <a:gs pos="75000">
                <a:srgbClr val="366C62"/>
              </a:gs>
            </a:gsLst>
            <a:path path="circle">
              <a:fillToRect r="100000" b="100000"/>
            </a:path>
            <a:tileRect l="-100000" t="-100000"/>
          </a:gradFill>
          <a:ln w="25400" cap="flat" cmpd="sng" algn="ctr">
            <a:noFill/>
            <a:prstDash val="solid"/>
          </a:ln>
          <a:effectLst>
            <a:outerShdw blurRad="127000" dist="38100" dir="2700000" algn="tl" rotWithShape="0">
              <a:srgbClr val="000000">
                <a:lumMod val="75000"/>
                <a:lumOff val="2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8" name="TextBox 1067">
            <a:extLst>
              <a:ext uri="{FF2B5EF4-FFF2-40B4-BE49-F238E27FC236}">
                <a16:creationId xmlns:a16="http://schemas.microsoft.com/office/drawing/2014/main" id="{2E22FE9A-64C2-D51C-5AFC-A703E8C85253}"/>
              </a:ext>
            </a:extLst>
          </p:cNvPr>
          <p:cNvSpPr txBox="1"/>
          <p:nvPr/>
        </p:nvSpPr>
        <p:spPr>
          <a:xfrm>
            <a:off x="4791203" y="3373771"/>
            <a:ext cx="252000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pl-PL" sz="3200" b="0" i="0" u="none" strike="noStrike" kern="0" cap="none" spc="0" normalizeH="0" baseline="0" noProof="0">
                <a:ln>
                  <a:noFill/>
                </a:ln>
                <a:solidFill>
                  <a:prstClr val="white"/>
                </a:solidFill>
                <a:effectLst/>
                <a:uLnTx/>
                <a:uFillTx/>
                <a:latin typeface="Bahnschrift" panose="020B0502040204020203" pitchFamily="34" charset="0"/>
                <a:ea typeface="+mn-ea"/>
                <a:cs typeface="Arial"/>
                <a:sym typeface="Arial"/>
              </a:rPr>
              <a:t>Biuro Paktu dla Wsi</a:t>
            </a:r>
            <a:endParaRPr kumimoji="0" lang="en-GB" sz="3200" b="0" i="0" u="none" strike="noStrike" kern="0" cap="none" spc="0" normalizeH="0" baseline="0" noProof="0" dirty="0">
              <a:ln>
                <a:noFill/>
              </a:ln>
              <a:solidFill>
                <a:prstClr val="white"/>
              </a:solidFill>
              <a:effectLst/>
              <a:uLnTx/>
              <a:uFillTx/>
              <a:latin typeface="Bahnschrift" panose="020B0502040204020203" pitchFamily="34" charset="0"/>
              <a:ea typeface="+mn-ea"/>
              <a:cs typeface="Arial"/>
              <a:sym typeface="Arial"/>
            </a:endParaRPr>
          </a:p>
        </p:txBody>
      </p:sp>
      <p:sp>
        <p:nvSpPr>
          <p:cNvPr id="1069" name="Oval 1068">
            <a:extLst>
              <a:ext uri="{FF2B5EF4-FFF2-40B4-BE49-F238E27FC236}">
                <a16:creationId xmlns:a16="http://schemas.microsoft.com/office/drawing/2014/main" id="{E8B812F9-460B-40D9-A18D-FC76093F8555}"/>
              </a:ext>
            </a:extLst>
          </p:cNvPr>
          <p:cNvSpPr>
            <a:spLocks noChangeAspect="1"/>
          </p:cNvSpPr>
          <p:nvPr/>
        </p:nvSpPr>
        <p:spPr>
          <a:xfrm>
            <a:off x="4611204" y="2369488"/>
            <a:ext cx="2880000" cy="2880000"/>
          </a:xfrm>
          <a:prstGeom prst="ellipse">
            <a:avLst/>
          </a:prstGeom>
          <a:noFill/>
          <a:ln w="6350" cap="flat" cmpd="sng" algn="ctr">
            <a:solidFill>
              <a:srgbClr val="FFFFFF">
                <a:lumMod val="50000"/>
              </a:srgbClr>
            </a:solidFill>
            <a:prstDash val="lg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70" name="Group 1069">
            <a:extLst>
              <a:ext uri="{FF2B5EF4-FFF2-40B4-BE49-F238E27FC236}">
                <a16:creationId xmlns:a16="http://schemas.microsoft.com/office/drawing/2014/main" id="{605387DA-F3A4-2B6E-FB45-A08304978737}"/>
              </a:ext>
            </a:extLst>
          </p:cNvPr>
          <p:cNvGrpSpPr/>
          <p:nvPr/>
        </p:nvGrpSpPr>
        <p:grpSpPr>
          <a:xfrm>
            <a:off x="2162802" y="1751394"/>
            <a:ext cx="2750455" cy="720000"/>
            <a:chOff x="2064377" y="1322742"/>
            <a:chExt cx="2750455" cy="720000"/>
          </a:xfrm>
        </p:grpSpPr>
        <p:sp>
          <p:nvSpPr>
            <p:cNvPr id="1071" name="Rectangle: Rounded Corners 1070">
              <a:extLst>
                <a:ext uri="{FF2B5EF4-FFF2-40B4-BE49-F238E27FC236}">
                  <a16:creationId xmlns:a16="http://schemas.microsoft.com/office/drawing/2014/main" id="{635B699B-0CED-9B02-76DA-18362E6F84D9}"/>
                </a:ext>
              </a:extLst>
            </p:cNvPr>
            <p:cNvSpPr/>
            <p:nvPr/>
          </p:nvSpPr>
          <p:spPr>
            <a:xfrm>
              <a:off x="2064377" y="1322742"/>
              <a:ext cx="2750455" cy="720000"/>
            </a:xfrm>
            <a:prstGeom prst="roundRect">
              <a:avLst>
                <a:gd name="adj" fmla="val 50000"/>
              </a:avLst>
            </a:prstGeom>
            <a:solidFill>
              <a:schemeClr val="accent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2" name="Oval 1071">
              <a:extLst>
                <a:ext uri="{FF2B5EF4-FFF2-40B4-BE49-F238E27FC236}">
                  <a16:creationId xmlns:a16="http://schemas.microsoft.com/office/drawing/2014/main" id="{71A119DB-E7FD-4A9F-D832-3BAC39725164}"/>
                </a:ext>
              </a:extLst>
            </p:cNvPr>
            <p:cNvSpPr>
              <a:spLocks noChangeAspect="1"/>
            </p:cNvSpPr>
            <p:nvPr/>
          </p:nvSpPr>
          <p:spPr>
            <a:xfrm>
              <a:off x="4124144" y="1367598"/>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3" name="TextBox 1072">
              <a:extLst>
                <a:ext uri="{FF2B5EF4-FFF2-40B4-BE49-F238E27FC236}">
                  <a16:creationId xmlns:a16="http://schemas.microsoft.com/office/drawing/2014/main" id="{253751F8-B4B9-E3D8-7506-AB0510A6EE77}"/>
                </a:ext>
              </a:extLst>
            </p:cNvPr>
            <p:cNvSpPr txBox="1"/>
            <p:nvPr/>
          </p:nvSpPr>
          <p:spPr>
            <a:xfrm>
              <a:off x="2124909" y="1381210"/>
              <a:ext cx="208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l-PL" sz="1600" b="1" kern="0">
                  <a:solidFill>
                    <a:srgbClr val="FFFFFF"/>
                  </a:solidFill>
                  <a:latin typeface="Bahnschrift" panose="020B0502040204020203" pitchFamily="34" charset="0"/>
                  <a:cs typeface="Arial"/>
                  <a:sym typeface="Arial"/>
                </a:rPr>
                <a:t>Laboratoria i Forum nt. Polityki</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grpSp>
        <p:nvGrpSpPr>
          <p:cNvPr id="1075" name="Group 1074">
            <a:extLst>
              <a:ext uri="{FF2B5EF4-FFF2-40B4-BE49-F238E27FC236}">
                <a16:creationId xmlns:a16="http://schemas.microsoft.com/office/drawing/2014/main" id="{EBCD7F33-6181-8D4B-9C6A-BF29B54A3686}"/>
              </a:ext>
            </a:extLst>
          </p:cNvPr>
          <p:cNvGrpSpPr/>
          <p:nvPr/>
        </p:nvGrpSpPr>
        <p:grpSpPr>
          <a:xfrm>
            <a:off x="1472114" y="3129019"/>
            <a:ext cx="2750455" cy="720000"/>
            <a:chOff x="1431632" y="2889000"/>
            <a:chExt cx="2750455" cy="720000"/>
          </a:xfrm>
        </p:grpSpPr>
        <p:sp>
          <p:nvSpPr>
            <p:cNvPr id="1076" name="Rectangle 1075">
              <a:extLst>
                <a:ext uri="{FF2B5EF4-FFF2-40B4-BE49-F238E27FC236}">
                  <a16:creationId xmlns:a16="http://schemas.microsoft.com/office/drawing/2014/main" id="{DF4B310F-2ADB-1089-6252-D4438F128944}"/>
                </a:ext>
              </a:extLst>
            </p:cNvPr>
            <p:cNvSpPr/>
            <p:nvPr/>
          </p:nvSpPr>
          <p:spPr>
            <a:xfrm>
              <a:off x="1963216" y="321331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7" name="Rectangle: Rounded Corners 1076">
              <a:extLst>
                <a:ext uri="{FF2B5EF4-FFF2-40B4-BE49-F238E27FC236}">
                  <a16:creationId xmlns:a16="http://schemas.microsoft.com/office/drawing/2014/main" id="{CE44C856-E912-3E70-8C4C-ECDAA87037ED}"/>
                </a:ext>
              </a:extLst>
            </p:cNvPr>
            <p:cNvSpPr/>
            <p:nvPr/>
          </p:nvSpPr>
          <p:spPr>
            <a:xfrm>
              <a:off x="1431632" y="2889000"/>
              <a:ext cx="2750455" cy="720000"/>
            </a:xfrm>
            <a:prstGeom prst="roundRect">
              <a:avLst>
                <a:gd name="adj" fmla="val 50000"/>
              </a:avLst>
            </a:prstGeom>
            <a:solidFill>
              <a:schemeClr val="accent2">
                <a:lumMod val="5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9" name="TextBox 1078">
              <a:extLst>
                <a:ext uri="{FF2B5EF4-FFF2-40B4-BE49-F238E27FC236}">
                  <a16:creationId xmlns:a16="http://schemas.microsoft.com/office/drawing/2014/main" id="{41882078-9D17-CE72-7399-8B01041A30AD}"/>
                </a:ext>
              </a:extLst>
            </p:cNvPr>
            <p:cNvSpPr txBox="1"/>
            <p:nvPr/>
          </p:nvSpPr>
          <p:spPr>
            <a:xfrm>
              <a:off x="1480574" y="2949382"/>
              <a:ext cx="18815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Webinar</a:t>
              </a:r>
              <a:r>
                <a:rPr kumimoji="0" lang="pl-PL"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ia nt. Dobrych Praktyk</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grpSp>
        <p:nvGrpSpPr>
          <p:cNvPr id="1081" name="Group 1080">
            <a:extLst>
              <a:ext uri="{FF2B5EF4-FFF2-40B4-BE49-F238E27FC236}">
                <a16:creationId xmlns:a16="http://schemas.microsoft.com/office/drawing/2014/main" id="{FA7B2E03-A694-4257-8D5F-34C24FD3A4BB}"/>
              </a:ext>
            </a:extLst>
          </p:cNvPr>
          <p:cNvGrpSpPr/>
          <p:nvPr/>
        </p:nvGrpSpPr>
        <p:grpSpPr>
          <a:xfrm>
            <a:off x="1858017" y="4701238"/>
            <a:ext cx="2750455" cy="720000"/>
            <a:chOff x="2089119" y="4207027"/>
            <a:chExt cx="2750455" cy="720000"/>
          </a:xfrm>
        </p:grpSpPr>
        <p:sp>
          <p:nvSpPr>
            <p:cNvPr id="1082" name="Rectangle 1081">
              <a:extLst>
                <a:ext uri="{FF2B5EF4-FFF2-40B4-BE49-F238E27FC236}">
                  <a16:creationId xmlns:a16="http://schemas.microsoft.com/office/drawing/2014/main" id="{E4462A9A-D99B-5D01-0AA1-196631C2BD35}"/>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3" name="Rectangle 1082">
              <a:extLst>
                <a:ext uri="{FF2B5EF4-FFF2-40B4-BE49-F238E27FC236}">
                  <a16:creationId xmlns:a16="http://schemas.microsoft.com/office/drawing/2014/main" id="{62F588DB-2CBC-2092-5C89-758BFAF01760}"/>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4" name="Rectangle: Rounded Corners 1083">
              <a:extLst>
                <a:ext uri="{FF2B5EF4-FFF2-40B4-BE49-F238E27FC236}">
                  <a16:creationId xmlns:a16="http://schemas.microsoft.com/office/drawing/2014/main" id="{A20FF935-556C-D875-CA47-1F1F1F6CBB93}"/>
                </a:ext>
              </a:extLst>
            </p:cNvPr>
            <p:cNvSpPr/>
            <p:nvPr/>
          </p:nvSpPr>
          <p:spPr>
            <a:xfrm>
              <a:off x="2089119" y="4207027"/>
              <a:ext cx="2750455" cy="720000"/>
            </a:xfrm>
            <a:prstGeom prst="roundRect">
              <a:avLst>
                <a:gd name="adj" fmla="val 50000"/>
              </a:avLst>
            </a:prstGeom>
            <a:solidFill>
              <a:schemeClr val="accent5">
                <a:lumMod val="75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6" name="TextBox 1085">
              <a:extLst>
                <a:ext uri="{FF2B5EF4-FFF2-40B4-BE49-F238E27FC236}">
                  <a16:creationId xmlns:a16="http://schemas.microsoft.com/office/drawing/2014/main" id="{7A27143D-3CA7-D9E8-C0DC-CD0896A0F356}"/>
                </a:ext>
              </a:extLst>
            </p:cNvPr>
            <p:cNvSpPr txBox="1"/>
            <p:nvPr/>
          </p:nvSpPr>
          <p:spPr>
            <a:xfrm>
              <a:off x="2089119" y="4256956"/>
              <a:ext cx="2005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Grupa Koordynacyjna PdW</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grpSp>
        <p:nvGrpSpPr>
          <p:cNvPr id="1088" name="Group 1087">
            <a:extLst>
              <a:ext uri="{FF2B5EF4-FFF2-40B4-BE49-F238E27FC236}">
                <a16:creationId xmlns:a16="http://schemas.microsoft.com/office/drawing/2014/main" id="{12E7B41F-40F7-E6F4-2B8B-161BEFEA155F}"/>
              </a:ext>
            </a:extLst>
          </p:cNvPr>
          <p:cNvGrpSpPr/>
          <p:nvPr/>
        </p:nvGrpSpPr>
        <p:grpSpPr>
          <a:xfrm>
            <a:off x="7376273" y="2147465"/>
            <a:ext cx="2750455" cy="720000"/>
            <a:chOff x="2064377" y="1297342"/>
            <a:chExt cx="2750455" cy="720000"/>
          </a:xfrm>
        </p:grpSpPr>
        <p:sp>
          <p:nvSpPr>
            <p:cNvPr id="1089" name="Rectangle: Rounded Corners 1088">
              <a:extLst>
                <a:ext uri="{FF2B5EF4-FFF2-40B4-BE49-F238E27FC236}">
                  <a16:creationId xmlns:a16="http://schemas.microsoft.com/office/drawing/2014/main" id="{60CCA1E7-C405-5EB0-01E6-93BD401538EA}"/>
                </a:ext>
              </a:extLst>
            </p:cNvPr>
            <p:cNvSpPr/>
            <p:nvPr/>
          </p:nvSpPr>
          <p:spPr>
            <a:xfrm>
              <a:off x="2064377" y="1297342"/>
              <a:ext cx="2750455" cy="720000"/>
            </a:xfrm>
            <a:prstGeom prst="roundRect">
              <a:avLst>
                <a:gd name="adj" fmla="val 50000"/>
              </a:avLst>
            </a:prstGeom>
            <a:solidFill>
              <a:srgbClr val="F7964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1" name="TextBox 1090">
              <a:extLst>
                <a:ext uri="{FF2B5EF4-FFF2-40B4-BE49-F238E27FC236}">
                  <a16:creationId xmlns:a16="http://schemas.microsoft.com/office/drawing/2014/main" id="{71D48B42-2DC5-D723-D952-04839E8CB648}"/>
                </a:ext>
              </a:extLst>
            </p:cNvPr>
            <p:cNvSpPr txBox="1"/>
            <p:nvPr/>
          </p:nvSpPr>
          <p:spPr>
            <a:xfrm>
              <a:off x="2960098" y="1359915"/>
              <a:ext cx="15747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Anim</a:t>
              </a:r>
              <a:r>
                <a:rPr kumimoji="0" lang="pl-PL"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owanie i Sieciowanie</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grpSp>
        <p:nvGrpSpPr>
          <p:cNvPr id="1093" name="Group 1092">
            <a:extLst>
              <a:ext uri="{FF2B5EF4-FFF2-40B4-BE49-F238E27FC236}">
                <a16:creationId xmlns:a16="http://schemas.microsoft.com/office/drawing/2014/main" id="{4E5C202B-9F3B-46D0-592F-86AB2ED6EBA5}"/>
              </a:ext>
            </a:extLst>
          </p:cNvPr>
          <p:cNvGrpSpPr/>
          <p:nvPr/>
        </p:nvGrpSpPr>
        <p:grpSpPr>
          <a:xfrm>
            <a:off x="7934785" y="3540579"/>
            <a:ext cx="2750455" cy="720000"/>
            <a:chOff x="1431632" y="2889000"/>
            <a:chExt cx="2750455" cy="720000"/>
          </a:xfrm>
        </p:grpSpPr>
        <p:sp>
          <p:nvSpPr>
            <p:cNvPr id="1094" name="Rectangle 1093">
              <a:extLst>
                <a:ext uri="{FF2B5EF4-FFF2-40B4-BE49-F238E27FC236}">
                  <a16:creationId xmlns:a16="http://schemas.microsoft.com/office/drawing/2014/main" id="{BF60C93E-0F82-B17F-3798-057092969EED}"/>
                </a:ext>
              </a:extLst>
            </p:cNvPr>
            <p:cNvSpPr/>
            <p:nvPr/>
          </p:nvSpPr>
          <p:spPr>
            <a:xfrm>
              <a:off x="1963216" y="321331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5" name="Rectangle: Rounded Corners 1094">
              <a:extLst>
                <a:ext uri="{FF2B5EF4-FFF2-40B4-BE49-F238E27FC236}">
                  <a16:creationId xmlns:a16="http://schemas.microsoft.com/office/drawing/2014/main" id="{82AE364F-31F7-5752-B870-33ACC1355E4A}"/>
                </a:ext>
              </a:extLst>
            </p:cNvPr>
            <p:cNvSpPr/>
            <p:nvPr/>
          </p:nvSpPr>
          <p:spPr>
            <a:xfrm>
              <a:off x="1431632" y="2889000"/>
              <a:ext cx="2750455" cy="720000"/>
            </a:xfrm>
            <a:prstGeom prst="roundRect">
              <a:avLst>
                <a:gd name="adj" fmla="val 50000"/>
              </a:avLst>
            </a:prstGeom>
            <a:solidFill>
              <a:srgbClr val="00206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7" name="TextBox 1096">
              <a:extLst>
                <a:ext uri="{FF2B5EF4-FFF2-40B4-BE49-F238E27FC236}">
                  <a16:creationId xmlns:a16="http://schemas.microsoft.com/office/drawing/2014/main" id="{688D7804-85BF-4BCA-AECF-CFC658D85937}"/>
                </a:ext>
              </a:extLst>
            </p:cNvPr>
            <p:cNvSpPr txBox="1"/>
            <p:nvPr/>
          </p:nvSpPr>
          <p:spPr>
            <a:xfrm>
              <a:off x="2155323" y="2985024"/>
              <a:ext cx="18109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4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Strona www i media społecznościowe</a:t>
              </a:r>
              <a:endParaRPr kumimoji="0" lang="en-GB" sz="14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sp>
        <p:nvSpPr>
          <p:cNvPr id="1099" name="Isosceles Triangle 1098">
            <a:extLst>
              <a:ext uri="{FF2B5EF4-FFF2-40B4-BE49-F238E27FC236}">
                <a16:creationId xmlns:a16="http://schemas.microsoft.com/office/drawing/2014/main" id="{EA2F1531-2E16-3C28-E9D1-49AA4FD799E2}"/>
              </a:ext>
            </a:extLst>
          </p:cNvPr>
          <p:cNvSpPr/>
          <p:nvPr/>
        </p:nvSpPr>
        <p:spPr>
          <a:xfrm rot="18886289">
            <a:off x="7152148" y="4776653"/>
            <a:ext cx="593129" cy="594992"/>
          </a:xfrm>
          <a:prstGeom prst="triangle">
            <a:avLst/>
          </a:prstGeom>
          <a:solidFill>
            <a:schemeClr val="accent4">
              <a:lumMod val="75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00" name="Group 1099">
            <a:extLst>
              <a:ext uri="{FF2B5EF4-FFF2-40B4-BE49-F238E27FC236}">
                <a16:creationId xmlns:a16="http://schemas.microsoft.com/office/drawing/2014/main" id="{6979942F-78AC-5381-88FD-F730895B37BE}"/>
              </a:ext>
            </a:extLst>
          </p:cNvPr>
          <p:cNvGrpSpPr/>
          <p:nvPr/>
        </p:nvGrpSpPr>
        <p:grpSpPr>
          <a:xfrm>
            <a:off x="7357797" y="5003860"/>
            <a:ext cx="2750455" cy="720000"/>
            <a:chOff x="2089119" y="4207027"/>
            <a:chExt cx="2750455" cy="720000"/>
          </a:xfrm>
          <a:solidFill>
            <a:schemeClr val="accent4">
              <a:lumMod val="75000"/>
            </a:schemeClr>
          </a:solidFill>
        </p:grpSpPr>
        <p:sp>
          <p:nvSpPr>
            <p:cNvPr id="1101" name="Rectangle 1100">
              <a:extLst>
                <a:ext uri="{FF2B5EF4-FFF2-40B4-BE49-F238E27FC236}">
                  <a16:creationId xmlns:a16="http://schemas.microsoft.com/office/drawing/2014/main" id="{36FF3B01-BF4A-1991-CC9F-A7E5ADDD958B}"/>
                </a:ext>
              </a:extLst>
            </p:cNvPr>
            <p:cNvSpPr/>
            <p:nvPr/>
          </p:nvSpPr>
          <p:spPr>
            <a:xfrm>
              <a:off x="2991916" y="4719277"/>
              <a:ext cx="863600" cy="36000"/>
            </a:xfrm>
            <a:prstGeom prst="rect">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2" name="Rectangle 1101">
              <a:extLst>
                <a:ext uri="{FF2B5EF4-FFF2-40B4-BE49-F238E27FC236}">
                  <a16:creationId xmlns:a16="http://schemas.microsoft.com/office/drawing/2014/main" id="{164F6E34-2EE8-88C4-D34A-CC452FD997D4}"/>
                </a:ext>
              </a:extLst>
            </p:cNvPr>
            <p:cNvSpPr/>
            <p:nvPr/>
          </p:nvSpPr>
          <p:spPr>
            <a:xfrm>
              <a:off x="2620703" y="4531344"/>
              <a:ext cx="863600" cy="36000"/>
            </a:xfrm>
            <a:prstGeom prst="rect">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3" name="Rectangle: Rounded Corners 1102">
              <a:extLst>
                <a:ext uri="{FF2B5EF4-FFF2-40B4-BE49-F238E27FC236}">
                  <a16:creationId xmlns:a16="http://schemas.microsoft.com/office/drawing/2014/main" id="{7913DA58-BA7C-2027-0A39-C80593FD0C96}"/>
                </a:ext>
              </a:extLst>
            </p:cNvPr>
            <p:cNvSpPr/>
            <p:nvPr/>
          </p:nvSpPr>
          <p:spPr>
            <a:xfrm>
              <a:off x="2089119" y="4207027"/>
              <a:ext cx="2750455" cy="720000"/>
            </a:xfrm>
            <a:prstGeom prst="roundRect">
              <a:avLst>
                <a:gd name="adj" fmla="val 50000"/>
              </a:avLst>
            </a:prstGeom>
            <a:grp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5" name="TextBox 1104">
              <a:extLst>
                <a:ext uri="{FF2B5EF4-FFF2-40B4-BE49-F238E27FC236}">
                  <a16:creationId xmlns:a16="http://schemas.microsoft.com/office/drawing/2014/main" id="{5A21B4D6-CFD5-EE86-25A8-CCC7910BCDEE}"/>
                </a:ext>
              </a:extLst>
            </p:cNvPr>
            <p:cNvSpPr txBox="1"/>
            <p:nvPr/>
          </p:nvSpPr>
          <p:spPr>
            <a:xfrm>
              <a:off x="2898256" y="4267080"/>
              <a:ext cx="1679844" cy="584775"/>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Magaz</a:t>
              </a:r>
              <a:r>
                <a:rPr kumimoji="0" lang="pl-PL"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y</a:t>
              </a:r>
              <a:r>
                <a:rPr kumimoji="0" lang="en-GB"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n</a:t>
              </a:r>
              <a:r>
                <a:rPr kumimoji="0" lang="pl-PL"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 i Biuletyny</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grpSp>
        <p:nvGrpSpPr>
          <p:cNvPr id="1111" name="Group 1110">
            <a:extLst>
              <a:ext uri="{FF2B5EF4-FFF2-40B4-BE49-F238E27FC236}">
                <a16:creationId xmlns:a16="http://schemas.microsoft.com/office/drawing/2014/main" id="{8BA6047C-AB09-D9C2-194F-E29D55F2BE77}"/>
              </a:ext>
            </a:extLst>
          </p:cNvPr>
          <p:cNvGrpSpPr/>
          <p:nvPr/>
        </p:nvGrpSpPr>
        <p:grpSpPr>
          <a:xfrm>
            <a:off x="4540831" y="3433323"/>
            <a:ext cx="161277" cy="161277"/>
            <a:chOff x="4998829" y="2453588"/>
            <a:chExt cx="161277" cy="161277"/>
          </a:xfrm>
        </p:grpSpPr>
        <p:sp>
          <p:nvSpPr>
            <p:cNvPr id="1112" name="Oval 1111">
              <a:extLst>
                <a:ext uri="{FF2B5EF4-FFF2-40B4-BE49-F238E27FC236}">
                  <a16:creationId xmlns:a16="http://schemas.microsoft.com/office/drawing/2014/main" id="{8612A23F-C282-6B24-3B26-1ADFA72037C3}"/>
                </a:ext>
              </a:extLst>
            </p:cNvPr>
            <p:cNvSpPr>
              <a:spLocks noChangeAspect="1"/>
            </p:cNvSpPr>
            <p:nvPr/>
          </p:nvSpPr>
          <p:spPr>
            <a:xfrm>
              <a:off x="4998829" y="2453588"/>
              <a:ext cx="161277" cy="161277"/>
            </a:xfrm>
            <a:prstGeom prst="ellipse">
              <a:avLst/>
            </a:prstGeom>
            <a:solidFill>
              <a:schemeClr val="accent2">
                <a:lumMod val="5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3" name="Oval 1112">
              <a:extLst>
                <a:ext uri="{FF2B5EF4-FFF2-40B4-BE49-F238E27FC236}">
                  <a16:creationId xmlns:a16="http://schemas.microsoft.com/office/drawing/2014/main" id="{1F9A9391-125F-09A0-5D4A-EB0182101C93}"/>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4" name="Oval 1113">
              <a:extLst>
                <a:ext uri="{FF2B5EF4-FFF2-40B4-BE49-F238E27FC236}">
                  <a16:creationId xmlns:a16="http://schemas.microsoft.com/office/drawing/2014/main" id="{C58E9147-9CC3-0735-4988-7D66DFAB1C7B}"/>
                </a:ext>
              </a:extLst>
            </p:cNvPr>
            <p:cNvSpPr>
              <a:spLocks noChangeAspect="1"/>
            </p:cNvSpPr>
            <p:nvPr/>
          </p:nvSpPr>
          <p:spPr>
            <a:xfrm>
              <a:off x="5041492" y="2496251"/>
              <a:ext cx="75951" cy="75951"/>
            </a:xfrm>
            <a:prstGeom prst="ellipse">
              <a:avLst/>
            </a:prstGeom>
            <a:solidFill>
              <a:schemeClr val="accent2">
                <a:lumMod val="5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15" name="Group 1114">
            <a:extLst>
              <a:ext uri="{FF2B5EF4-FFF2-40B4-BE49-F238E27FC236}">
                <a16:creationId xmlns:a16="http://schemas.microsoft.com/office/drawing/2014/main" id="{2AF81722-F23C-8851-3DD4-42991711892B}"/>
              </a:ext>
            </a:extLst>
          </p:cNvPr>
          <p:cNvGrpSpPr/>
          <p:nvPr/>
        </p:nvGrpSpPr>
        <p:grpSpPr>
          <a:xfrm>
            <a:off x="4712028" y="4412790"/>
            <a:ext cx="161277" cy="161277"/>
            <a:chOff x="4998829" y="2453588"/>
            <a:chExt cx="161277" cy="161277"/>
          </a:xfrm>
        </p:grpSpPr>
        <p:sp>
          <p:nvSpPr>
            <p:cNvPr id="1116" name="Oval 1115">
              <a:extLst>
                <a:ext uri="{FF2B5EF4-FFF2-40B4-BE49-F238E27FC236}">
                  <a16:creationId xmlns:a16="http://schemas.microsoft.com/office/drawing/2014/main" id="{F1381DBB-1715-3F4A-1B3B-03291C2E12F9}"/>
                </a:ext>
              </a:extLst>
            </p:cNvPr>
            <p:cNvSpPr>
              <a:spLocks noChangeAspect="1"/>
            </p:cNvSpPr>
            <p:nvPr/>
          </p:nvSpPr>
          <p:spPr>
            <a:xfrm>
              <a:off x="4998829" y="2453588"/>
              <a:ext cx="161277" cy="161277"/>
            </a:xfrm>
            <a:prstGeom prst="ellipse">
              <a:avLst/>
            </a:prstGeom>
            <a:solidFill>
              <a:schemeClr val="accent5">
                <a:lumMod val="75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7" name="Oval 1116">
              <a:extLst>
                <a:ext uri="{FF2B5EF4-FFF2-40B4-BE49-F238E27FC236}">
                  <a16:creationId xmlns:a16="http://schemas.microsoft.com/office/drawing/2014/main" id="{97A8C96F-0A1A-9366-6DF7-A1A2E1B9E671}"/>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8" name="Oval 1117">
              <a:extLst>
                <a:ext uri="{FF2B5EF4-FFF2-40B4-BE49-F238E27FC236}">
                  <a16:creationId xmlns:a16="http://schemas.microsoft.com/office/drawing/2014/main" id="{AA4D2333-BEEF-4A37-58EB-79EAB3A049FE}"/>
                </a:ext>
              </a:extLst>
            </p:cNvPr>
            <p:cNvSpPr>
              <a:spLocks noChangeAspect="1"/>
            </p:cNvSpPr>
            <p:nvPr/>
          </p:nvSpPr>
          <p:spPr>
            <a:xfrm>
              <a:off x="5041492" y="2496251"/>
              <a:ext cx="75951" cy="75951"/>
            </a:xfrm>
            <a:prstGeom prst="ellipse">
              <a:avLst/>
            </a:prstGeom>
            <a:solidFill>
              <a:schemeClr val="accent5">
                <a:lumMod val="75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19" name="Group 1118">
            <a:extLst>
              <a:ext uri="{FF2B5EF4-FFF2-40B4-BE49-F238E27FC236}">
                <a16:creationId xmlns:a16="http://schemas.microsoft.com/office/drawing/2014/main" id="{2AEC7BF9-600A-EF14-5898-E2080267A757}"/>
              </a:ext>
            </a:extLst>
          </p:cNvPr>
          <p:cNvGrpSpPr/>
          <p:nvPr/>
        </p:nvGrpSpPr>
        <p:grpSpPr>
          <a:xfrm>
            <a:off x="7048163" y="4693240"/>
            <a:ext cx="161277" cy="161277"/>
            <a:chOff x="4998829" y="2453588"/>
            <a:chExt cx="161277" cy="161277"/>
          </a:xfrm>
        </p:grpSpPr>
        <p:sp>
          <p:nvSpPr>
            <p:cNvPr id="1120" name="Oval 1119">
              <a:extLst>
                <a:ext uri="{FF2B5EF4-FFF2-40B4-BE49-F238E27FC236}">
                  <a16:creationId xmlns:a16="http://schemas.microsoft.com/office/drawing/2014/main" id="{D90298F1-B89B-37FB-9BE4-685749B25B5E}"/>
                </a:ext>
              </a:extLst>
            </p:cNvPr>
            <p:cNvSpPr>
              <a:spLocks noChangeAspect="1"/>
            </p:cNvSpPr>
            <p:nvPr/>
          </p:nvSpPr>
          <p:spPr>
            <a:xfrm>
              <a:off x="4998829" y="2453588"/>
              <a:ext cx="161277" cy="161277"/>
            </a:xfrm>
            <a:prstGeom prst="ellipse">
              <a:avLst/>
            </a:prstGeom>
            <a:solidFill>
              <a:schemeClr val="accent4">
                <a:lumMod val="75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1" name="Oval 1120">
              <a:extLst>
                <a:ext uri="{FF2B5EF4-FFF2-40B4-BE49-F238E27FC236}">
                  <a16:creationId xmlns:a16="http://schemas.microsoft.com/office/drawing/2014/main" id="{2A0A227A-2782-0D7D-D2B9-6F9A6DDBE715}"/>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2" name="Oval 1121">
              <a:extLst>
                <a:ext uri="{FF2B5EF4-FFF2-40B4-BE49-F238E27FC236}">
                  <a16:creationId xmlns:a16="http://schemas.microsoft.com/office/drawing/2014/main" id="{1D7F1762-AD91-3154-A6EE-169B7ECEE864}"/>
                </a:ext>
              </a:extLst>
            </p:cNvPr>
            <p:cNvSpPr>
              <a:spLocks noChangeAspect="1"/>
            </p:cNvSpPr>
            <p:nvPr/>
          </p:nvSpPr>
          <p:spPr>
            <a:xfrm>
              <a:off x="5041492" y="2496251"/>
              <a:ext cx="75951" cy="75951"/>
            </a:xfrm>
            <a:prstGeom prst="ellipse">
              <a:avLst/>
            </a:prstGeom>
            <a:solidFill>
              <a:schemeClr val="accent4">
                <a:lumMod val="75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23" name="Group 1122">
            <a:extLst>
              <a:ext uri="{FF2B5EF4-FFF2-40B4-BE49-F238E27FC236}">
                <a16:creationId xmlns:a16="http://schemas.microsoft.com/office/drawing/2014/main" id="{40050CAA-30DC-9826-B1AC-BAF041D3BC0A}"/>
              </a:ext>
            </a:extLst>
          </p:cNvPr>
          <p:cNvGrpSpPr/>
          <p:nvPr/>
        </p:nvGrpSpPr>
        <p:grpSpPr>
          <a:xfrm>
            <a:off x="7415112" y="3838022"/>
            <a:ext cx="161277" cy="161277"/>
            <a:chOff x="4998829" y="2453588"/>
            <a:chExt cx="161277" cy="161277"/>
          </a:xfrm>
        </p:grpSpPr>
        <p:sp>
          <p:nvSpPr>
            <p:cNvPr id="1124" name="Oval 1123">
              <a:extLst>
                <a:ext uri="{FF2B5EF4-FFF2-40B4-BE49-F238E27FC236}">
                  <a16:creationId xmlns:a16="http://schemas.microsoft.com/office/drawing/2014/main" id="{A3FC243C-4925-4782-1553-C8DCDCFD05F8}"/>
                </a:ext>
              </a:extLst>
            </p:cNvPr>
            <p:cNvSpPr>
              <a:spLocks noChangeAspect="1"/>
            </p:cNvSpPr>
            <p:nvPr/>
          </p:nvSpPr>
          <p:spPr>
            <a:xfrm>
              <a:off x="4998829" y="2453588"/>
              <a:ext cx="161277" cy="161277"/>
            </a:xfrm>
            <a:prstGeom prst="ellipse">
              <a:avLst/>
            </a:prstGeom>
            <a:solidFill>
              <a:srgbClr val="00206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5" name="Oval 1124">
              <a:extLst>
                <a:ext uri="{FF2B5EF4-FFF2-40B4-BE49-F238E27FC236}">
                  <a16:creationId xmlns:a16="http://schemas.microsoft.com/office/drawing/2014/main" id="{26196919-E098-AC91-382A-2E23C923A3F3}"/>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6" name="Oval 1125">
              <a:extLst>
                <a:ext uri="{FF2B5EF4-FFF2-40B4-BE49-F238E27FC236}">
                  <a16:creationId xmlns:a16="http://schemas.microsoft.com/office/drawing/2014/main" id="{83FAA564-E048-8EAE-A316-3F134B43CBC7}"/>
                </a:ext>
              </a:extLst>
            </p:cNvPr>
            <p:cNvSpPr>
              <a:spLocks noChangeAspect="1"/>
            </p:cNvSpPr>
            <p:nvPr/>
          </p:nvSpPr>
          <p:spPr>
            <a:xfrm>
              <a:off x="5041492" y="2496251"/>
              <a:ext cx="75951" cy="75951"/>
            </a:xfrm>
            <a:prstGeom prst="ellipse">
              <a:avLst/>
            </a:prstGeom>
            <a:solidFill>
              <a:srgbClr val="00206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27" name="Group 1126">
            <a:extLst>
              <a:ext uri="{FF2B5EF4-FFF2-40B4-BE49-F238E27FC236}">
                <a16:creationId xmlns:a16="http://schemas.microsoft.com/office/drawing/2014/main" id="{A2DB687B-579A-0D92-2BC3-DAD2B81E6AC4}"/>
              </a:ext>
            </a:extLst>
          </p:cNvPr>
          <p:cNvGrpSpPr/>
          <p:nvPr/>
        </p:nvGrpSpPr>
        <p:grpSpPr>
          <a:xfrm>
            <a:off x="7001569" y="2794003"/>
            <a:ext cx="161277" cy="161277"/>
            <a:chOff x="4998829" y="2453588"/>
            <a:chExt cx="161277" cy="161277"/>
          </a:xfrm>
        </p:grpSpPr>
        <p:sp>
          <p:nvSpPr>
            <p:cNvPr id="1128" name="Oval 1127">
              <a:extLst>
                <a:ext uri="{FF2B5EF4-FFF2-40B4-BE49-F238E27FC236}">
                  <a16:creationId xmlns:a16="http://schemas.microsoft.com/office/drawing/2014/main" id="{475EACF5-09FD-D6D9-0232-5EFBA16BAE79}"/>
                </a:ext>
              </a:extLst>
            </p:cNvPr>
            <p:cNvSpPr>
              <a:spLocks noChangeAspect="1"/>
            </p:cNvSpPr>
            <p:nvPr/>
          </p:nvSpPr>
          <p:spPr>
            <a:xfrm>
              <a:off x="4998829" y="2453588"/>
              <a:ext cx="161277" cy="161277"/>
            </a:xfrm>
            <a:prstGeom prst="ellipse">
              <a:avLst/>
            </a:prstGeom>
            <a:solidFill>
              <a:srgbClr val="F79646"/>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9" name="Oval 1128">
              <a:extLst>
                <a:ext uri="{FF2B5EF4-FFF2-40B4-BE49-F238E27FC236}">
                  <a16:creationId xmlns:a16="http://schemas.microsoft.com/office/drawing/2014/main" id="{A1B5FB0A-A11C-5AE4-5827-04F1AF3C05CD}"/>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30" name="Oval 1129">
              <a:extLst>
                <a:ext uri="{FF2B5EF4-FFF2-40B4-BE49-F238E27FC236}">
                  <a16:creationId xmlns:a16="http://schemas.microsoft.com/office/drawing/2014/main" id="{A82F2079-7BA8-94B0-BA70-E08A1CE0E99C}"/>
                </a:ext>
              </a:extLst>
            </p:cNvPr>
            <p:cNvSpPr>
              <a:spLocks noChangeAspect="1"/>
            </p:cNvSpPr>
            <p:nvPr/>
          </p:nvSpPr>
          <p:spPr>
            <a:xfrm>
              <a:off x="5041492" y="2496251"/>
              <a:ext cx="75951" cy="75951"/>
            </a:xfrm>
            <a:prstGeom prst="ellipse">
              <a:avLst/>
            </a:prstGeom>
            <a:solidFill>
              <a:srgbClr val="F79646"/>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138" name="Isosceles Triangle 1137">
            <a:extLst>
              <a:ext uri="{FF2B5EF4-FFF2-40B4-BE49-F238E27FC236}">
                <a16:creationId xmlns:a16="http://schemas.microsoft.com/office/drawing/2014/main" id="{38508070-1F79-7544-7ECC-2339FFEE35C9}"/>
              </a:ext>
            </a:extLst>
          </p:cNvPr>
          <p:cNvSpPr/>
          <p:nvPr/>
        </p:nvSpPr>
        <p:spPr>
          <a:xfrm rot="20677767">
            <a:off x="5392622" y="5282054"/>
            <a:ext cx="593129" cy="594992"/>
          </a:xfrm>
          <a:prstGeom prst="triangle">
            <a:avLst/>
          </a:prstGeom>
          <a:solidFill>
            <a:srgbClr val="92D05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39" name="Group 1138">
            <a:extLst>
              <a:ext uri="{FF2B5EF4-FFF2-40B4-BE49-F238E27FC236}">
                <a16:creationId xmlns:a16="http://schemas.microsoft.com/office/drawing/2014/main" id="{9F7A327B-6224-CE48-A079-14F441895C6F}"/>
              </a:ext>
            </a:extLst>
          </p:cNvPr>
          <p:cNvGrpSpPr/>
          <p:nvPr/>
        </p:nvGrpSpPr>
        <p:grpSpPr>
          <a:xfrm>
            <a:off x="4514508" y="5715610"/>
            <a:ext cx="2750455" cy="720000"/>
            <a:chOff x="2089119" y="4207027"/>
            <a:chExt cx="2750455" cy="720000"/>
          </a:xfrm>
        </p:grpSpPr>
        <p:sp>
          <p:nvSpPr>
            <p:cNvPr id="1140" name="Rectangle 1139">
              <a:extLst>
                <a:ext uri="{FF2B5EF4-FFF2-40B4-BE49-F238E27FC236}">
                  <a16:creationId xmlns:a16="http://schemas.microsoft.com/office/drawing/2014/main" id="{FD8CA481-833B-E18F-B54E-570123FE6361}"/>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1" name="Rectangle 1140">
              <a:extLst>
                <a:ext uri="{FF2B5EF4-FFF2-40B4-BE49-F238E27FC236}">
                  <a16:creationId xmlns:a16="http://schemas.microsoft.com/office/drawing/2014/main" id="{FA1921E2-59D7-9A9D-FC41-0E614A7031EF}"/>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2" name="Rectangle: Rounded Corners 1141">
              <a:extLst>
                <a:ext uri="{FF2B5EF4-FFF2-40B4-BE49-F238E27FC236}">
                  <a16:creationId xmlns:a16="http://schemas.microsoft.com/office/drawing/2014/main" id="{6590D61C-C814-6026-75B3-E409E8F90D10}"/>
                </a:ext>
              </a:extLst>
            </p:cNvPr>
            <p:cNvSpPr/>
            <p:nvPr/>
          </p:nvSpPr>
          <p:spPr>
            <a:xfrm>
              <a:off x="2089119" y="4207027"/>
              <a:ext cx="2750455" cy="720000"/>
            </a:xfrm>
            <a:prstGeom prst="roundRect">
              <a:avLst>
                <a:gd name="adj" fmla="val 50000"/>
              </a:avLst>
            </a:prstGeom>
            <a:solidFill>
              <a:srgbClr val="92D05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4" name="TextBox 1143">
              <a:extLst>
                <a:ext uri="{FF2B5EF4-FFF2-40B4-BE49-F238E27FC236}">
                  <a16:creationId xmlns:a16="http://schemas.microsoft.com/office/drawing/2014/main" id="{5C303063-775F-C1DD-7C91-BF07BECB8329}"/>
                </a:ext>
              </a:extLst>
            </p:cNvPr>
            <p:cNvSpPr txBox="1"/>
            <p:nvPr/>
          </p:nvSpPr>
          <p:spPr>
            <a:xfrm>
              <a:off x="2962008" y="4270350"/>
              <a:ext cx="14697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Zobowiązania do działania</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grpSp>
        <p:nvGrpSpPr>
          <p:cNvPr id="1146" name="Group 1145">
            <a:extLst>
              <a:ext uri="{FF2B5EF4-FFF2-40B4-BE49-F238E27FC236}">
                <a16:creationId xmlns:a16="http://schemas.microsoft.com/office/drawing/2014/main" id="{897CF9F5-311E-0E19-B47A-BB83A429D61B}"/>
              </a:ext>
            </a:extLst>
          </p:cNvPr>
          <p:cNvGrpSpPr/>
          <p:nvPr/>
        </p:nvGrpSpPr>
        <p:grpSpPr>
          <a:xfrm>
            <a:off x="5505471" y="5096663"/>
            <a:ext cx="161277" cy="161277"/>
            <a:chOff x="4998829" y="2453588"/>
            <a:chExt cx="161277" cy="161277"/>
          </a:xfrm>
        </p:grpSpPr>
        <p:sp>
          <p:nvSpPr>
            <p:cNvPr id="1147" name="Oval 1146">
              <a:extLst>
                <a:ext uri="{FF2B5EF4-FFF2-40B4-BE49-F238E27FC236}">
                  <a16:creationId xmlns:a16="http://schemas.microsoft.com/office/drawing/2014/main" id="{E8420FD8-0884-5215-28E5-81BD0EA4DE47}"/>
                </a:ext>
              </a:extLst>
            </p:cNvPr>
            <p:cNvSpPr>
              <a:spLocks noChangeAspect="1"/>
            </p:cNvSpPr>
            <p:nvPr/>
          </p:nvSpPr>
          <p:spPr>
            <a:xfrm>
              <a:off x="4998829" y="2453588"/>
              <a:ext cx="161277" cy="161277"/>
            </a:xfrm>
            <a:prstGeom prst="ellipse">
              <a:avLst/>
            </a:prstGeom>
            <a:solidFill>
              <a:srgbClr val="92D05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8" name="Oval 1147">
              <a:extLst>
                <a:ext uri="{FF2B5EF4-FFF2-40B4-BE49-F238E27FC236}">
                  <a16:creationId xmlns:a16="http://schemas.microsoft.com/office/drawing/2014/main" id="{E9A403AD-7197-992B-88A9-3EEFD469D31A}"/>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9" name="Oval 1148">
              <a:extLst>
                <a:ext uri="{FF2B5EF4-FFF2-40B4-BE49-F238E27FC236}">
                  <a16:creationId xmlns:a16="http://schemas.microsoft.com/office/drawing/2014/main" id="{1B70FD7A-7920-7B68-F23A-560881D21153}"/>
                </a:ext>
              </a:extLst>
            </p:cNvPr>
            <p:cNvSpPr>
              <a:spLocks noChangeAspect="1"/>
            </p:cNvSpPr>
            <p:nvPr/>
          </p:nvSpPr>
          <p:spPr>
            <a:xfrm>
              <a:off x="5041492" y="2496251"/>
              <a:ext cx="75951" cy="75951"/>
            </a:xfrm>
            <a:prstGeom prst="ellipse">
              <a:avLst/>
            </a:prstGeom>
            <a:solidFill>
              <a:srgbClr val="92D05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2" name="Isosceles Triangle 11">
            <a:extLst>
              <a:ext uri="{FF2B5EF4-FFF2-40B4-BE49-F238E27FC236}">
                <a16:creationId xmlns:a16="http://schemas.microsoft.com/office/drawing/2014/main" id="{57FABF96-77E9-0CA8-DDD4-1B88ADF3EC2D}"/>
              </a:ext>
            </a:extLst>
          </p:cNvPr>
          <p:cNvSpPr/>
          <p:nvPr/>
        </p:nvSpPr>
        <p:spPr>
          <a:xfrm rot="9640504">
            <a:off x="5580415" y="1698184"/>
            <a:ext cx="593129" cy="594992"/>
          </a:xfrm>
          <a:prstGeom prst="triangle">
            <a:avLst/>
          </a:prstGeom>
          <a:solidFill>
            <a:schemeClr val="tx2">
              <a:lumMod val="60000"/>
              <a:lumOff val="4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3C18CFC7-E6AB-9F5D-C217-0B54D9593C1F}"/>
              </a:ext>
            </a:extLst>
          </p:cNvPr>
          <p:cNvGrpSpPr/>
          <p:nvPr/>
        </p:nvGrpSpPr>
        <p:grpSpPr>
          <a:xfrm>
            <a:off x="5387397" y="1212985"/>
            <a:ext cx="2750455" cy="720000"/>
            <a:chOff x="2089119" y="4207027"/>
            <a:chExt cx="2750455" cy="720000"/>
          </a:xfrm>
        </p:grpSpPr>
        <p:sp>
          <p:nvSpPr>
            <p:cNvPr id="14" name="Rectangle 13">
              <a:extLst>
                <a:ext uri="{FF2B5EF4-FFF2-40B4-BE49-F238E27FC236}">
                  <a16:creationId xmlns:a16="http://schemas.microsoft.com/office/drawing/2014/main" id="{CBAF9E9F-DC12-6E1D-B1C6-A8434BDC7937}"/>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0D8A6D7F-B699-D096-7B2E-F69F27CA7DCA}"/>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870A4C00-F189-0329-46BA-C575711B8938}"/>
                </a:ext>
              </a:extLst>
            </p:cNvPr>
            <p:cNvSpPr/>
            <p:nvPr/>
          </p:nvSpPr>
          <p:spPr>
            <a:xfrm>
              <a:off x="2089119" y="4207027"/>
              <a:ext cx="2750455" cy="720000"/>
            </a:xfrm>
            <a:prstGeom prst="roundRect">
              <a:avLst>
                <a:gd name="adj" fmla="val 50000"/>
              </a:avLst>
            </a:prstGeom>
            <a:solidFill>
              <a:schemeClr val="tx2">
                <a:lumMod val="60000"/>
                <a:lumOff val="4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TextBox 17">
              <a:extLst>
                <a:ext uri="{FF2B5EF4-FFF2-40B4-BE49-F238E27FC236}">
                  <a16:creationId xmlns:a16="http://schemas.microsoft.com/office/drawing/2014/main" id="{BB6EBF78-A779-41DC-AC4C-B0805AEFBB09}"/>
                </a:ext>
              </a:extLst>
            </p:cNvPr>
            <p:cNvSpPr txBox="1"/>
            <p:nvPr/>
          </p:nvSpPr>
          <p:spPr>
            <a:xfrm>
              <a:off x="2970446" y="4398067"/>
              <a:ext cx="16259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600" b="1" i="0" u="none" strike="noStrike" kern="0" cap="none" spc="0" normalizeH="0" baseline="0" noProof="0">
                  <a:ln>
                    <a:noFill/>
                  </a:ln>
                  <a:solidFill>
                    <a:srgbClr val="FFFFFF"/>
                  </a:solidFill>
                  <a:effectLst/>
                  <a:uLnTx/>
                  <a:uFillTx/>
                  <a:latin typeface="Bahnschrift" panose="020B0502040204020203" pitchFamily="34" charset="0"/>
                  <a:ea typeface="+mn-ea"/>
                  <a:cs typeface="Arial"/>
                  <a:sym typeface="Arial"/>
                </a:rPr>
                <a:t>Dobre Praktyki</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ea typeface="+mn-ea"/>
                <a:cs typeface="Arial"/>
                <a:sym typeface="Arial"/>
              </a:endParaRPr>
            </a:p>
          </p:txBody>
        </p:sp>
      </p:grpSp>
      <p:grpSp>
        <p:nvGrpSpPr>
          <p:cNvPr id="19" name="Group 18">
            <a:extLst>
              <a:ext uri="{FF2B5EF4-FFF2-40B4-BE49-F238E27FC236}">
                <a16:creationId xmlns:a16="http://schemas.microsoft.com/office/drawing/2014/main" id="{2145CFE7-E9D9-9DCB-27CE-B197C9F02DD1}"/>
              </a:ext>
            </a:extLst>
          </p:cNvPr>
          <p:cNvGrpSpPr/>
          <p:nvPr/>
        </p:nvGrpSpPr>
        <p:grpSpPr>
          <a:xfrm>
            <a:off x="5901604" y="2292391"/>
            <a:ext cx="161277" cy="161277"/>
            <a:chOff x="4998829" y="2453588"/>
            <a:chExt cx="161277" cy="161277"/>
          </a:xfrm>
        </p:grpSpPr>
        <p:sp>
          <p:nvSpPr>
            <p:cNvPr id="20" name="Oval 19">
              <a:extLst>
                <a:ext uri="{FF2B5EF4-FFF2-40B4-BE49-F238E27FC236}">
                  <a16:creationId xmlns:a16="http://schemas.microsoft.com/office/drawing/2014/main" id="{CE9B7E25-FB41-81C3-397D-E954AEBACF0C}"/>
                </a:ext>
              </a:extLst>
            </p:cNvPr>
            <p:cNvSpPr>
              <a:spLocks noChangeAspect="1"/>
            </p:cNvSpPr>
            <p:nvPr/>
          </p:nvSpPr>
          <p:spPr>
            <a:xfrm>
              <a:off x="4998829" y="2453588"/>
              <a:ext cx="161277" cy="161277"/>
            </a:xfrm>
            <a:prstGeom prst="ellipse">
              <a:avLst/>
            </a:prstGeom>
            <a:solidFill>
              <a:schemeClr val="tx2">
                <a:lumMod val="60000"/>
                <a:lumOff val="4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Oval 20">
              <a:extLst>
                <a:ext uri="{FF2B5EF4-FFF2-40B4-BE49-F238E27FC236}">
                  <a16:creationId xmlns:a16="http://schemas.microsoft.com/office/drawing/2014/main" id="{5BD7E0CF-F7A9-69FA-69BC-985B1945048A}"/>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Oval 21">
              <a:extLst>
                <a:ext uri="{FF2B5EF4-FFF2-40B4-BE49-F238E27FC236}">
                  <a16:creationId xmlns:a16="http://schemas.microsoft.com/office/drawing/2014/main" id="{2C12EA77-24DD-A1AF-49CB-41D9D6E25EE0}"/>
                </a:ext>
              </a:extLst>
            </p:cNvPr>
            <p:cNvSpPr>
              <a:spLocks noChangeAspect="1"/>
            </p:cNvSpPr>
            <p:nvPr/>
          </p:nvSpPr>
          <p:spPr>
            <a:xfrm>
              <a:off x="5041492" y="2496251"/>
              <a:ext cx="75951" cy="75951"/>
            </a:xfrm>
            <a:prstGeom prst="ellipse">
              <a:avLst/>
            </a:prstGeom>
            <a:solidFill>
              <a:schemeClr val="tx2">
                <a:lumMod val="60000"/>
                <a:lumOff val="40000"/>
              </a:scheme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23" name="Graphic 22" descr="Open hand with plant outline">
            <a:extLst>
              <a:ext uri="{FF2B5EF4-FFF2-40B4-BE49-F238E27FC236}">
                <a16:creationId xmlns:a16="http://schemas.microsoft.com/office/drawing/2014/main" id="{84ACF015-5737-E113-624D-E6266CA1B8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4069" y="1321764"/>
            <a:ext cx="580122" cy="580122"/>
          </a:xfrm>
          <a:prstGeom prst="rect">
            <a:avLst/>
          </a:prstGeom>
        </p:spPr>
      </p:pic>
      <p:sp>
        <p:nvSpPr>
          <p:cNvPr id="3" name="Oval 2">
            <a:extLst>
              <a:ext uri="{FF2B5EF4-FFF2-40B4-BE49-F238E27FC236}">
                <a16:creationId xmlns:a16="http://schemas.microsoft.com/office/drawing/2014/main" id="{A198F50C-F09F-2709-7DC3-3F030E6EAE5D}"/>
              </a:ext>
            </a:extLst>
          </p:cNvPr>
          <p:cNvSpPr>
            <a:spLocks noChangeAspect="1"/>
          </p:cNvSpPr>
          <p:nvPr/>
        </p:nvSpPr>
        <p:spPr>
          <a:xfrm>
            <a:off x="3506751" y="3175789"/>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Graphic 3" descr="Lightbulb with solid fill">
            <a:extLst>
              <a:ext uri="{FF2B5EF4-FFF2-40B4-BE49-F238E27FC236}">
                <a16:creationId xmlns:a16="http://schemas.microsoft.com/office/drawing/2014/main" id="{4C5B4B16-BCF4-A2C4-2075-26DCA13537C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64029" y="3233488"/>
            <a:ext cx="511061" cy="511061"/>
          </a:xfrm>
          <a:prstGeom prst="rect">
            <a:avLst/>
          </a:prstGeom>
        </p:spPr>
      </p:pic>
      <p:pic>
        <p:nvPicPr>
          <p:cNvPr id="5" name="Graphic 4" descr="Megaphone1 with solid fill">
            <a:extLst>
              <a:ext uri="{FF2B5EF4-FFF2-40B4-BE49-F238E27FC236}">
                <a16:creationId xmlns:a16="http://schemas.microsoft.com/office/drawing/2014/main" id="{AD929A40-826C-9671-22C0-546BD1C9C80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74593" y="2290043"/>
            <a:ext cx="564696" cy="564696"/>
          </a:xfrm>
          <a:prstGeom prst="rect">
            <a:avLst/>
          </a:prstGeom>
        </p:spPr>
      </p:pic>
      <p:sp>
        <p:nvSpPr>
          <p:cNvPr id="10" name="Oval 9">
            <a:extLst>
              <a:ext uri="{FF2B5EF4-FFF2-40B4-BE49-F238E27FC236}">
                <a16:creationId xmlns:a16="http://schemas.microsoft.com/office/drawing/2014/main" id="{5F5BDDA9-EE35-2F06-9548-26AB13AD6B7C}"/>
              </a:ext>
            </a:extLst>
          </p:cNvPr>
          <p:cNvSpPr>
            <a:spLocks noChangeAspect="1"/>
          </p:cNvSpPr>
          <p:nvPr/>
        </p:nvSpPr>
        <p:spPr>
          <a:xfrm>
            <a:off x="3949094" y="4790385"/>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Graphic 10" descr="Cycle with people outline">
            <a:extLst>
              <a:ext uri="{FF2B5EF4-FFF2-40B4-BE49-F238E27FC236}">
                <a16:creationId xmlns:a16="http://schemas.microsoft.com/office/drawing/2014/main" id="{E5F5E489-E87D-9F76-E0D1-4BF5305D46C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935448" y="4772287"/>
            <a:ext cx="612000" cy="612000"/>
          </a:xfrm>
          <a:prstGeom prst="rect">
            <a:avLst/>
          </a:prstGeom>
        </p:spPr>
      </p:pic>
      <p:sp>
        <p:nvSpPr>
          <p:cNvPr id="25" name="Oval 24">
            <a:extLst>
              <a:ext uri="{FF2B5EF4-FFF2-40B4-BE49-F238E27FC236}">
                <a16:creationId xmlns:a16="http://schemas.microsoft.com/office/drawing/2014/main" id="{591749CC-4DE9-96B7-BDFC-747DE3A35D8D}"/>
              </a:ext>
            </a:extLst>
          </p:cNvPr>
          <p:cNvSpPr>
            <a:spLocks noChangeAspect="1"/>
          </p:cNvSpPr>
          <p:nvPr/>
        </p:nvSpPr>
        <p:spPr>
          <a:xfrm>
            <a:off x="4583179" y="5770269"/>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6" name="Graphic 25" descr="Open hand with plant outline">
            <a:extLst>
              <a:ext uri="{FF2B5EF4-FFF2-40B4-BE49-F238E27FC236}">
                <a16:creationId xmlns:a16="http://schemas.microsoft.com/office/drawing/2014/main" id="{1A4E4ADE-5E02-AD26-299B-972CC1F1C8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2797" y="5812708"/>
            <a:ext cx="517226" cy="517226"/>
          </a:xfrm>
          <a:prstGeom prst="rect">
            <a:avLst/>
          </a:prstGeom>
        </p:spPr>
      </p:pic>
      <p:sp>
        <p:nvSpPr>
          <p:cNvPr id="29" name="Oval 28">
            <a:extLst>
              <a:ext uri="{FF2B5EF4-FFF2-40B4-BE49-F238E27FC236}">
                <a16:creationId xmlns:a16="http://schemas.microsoft.com/office/drawing/2014/main" id="{5F6C3FA6-6179-43F5-8C28-1023179E7283}"/>
              </a:ext>
            </a:extLst>
          </p:cNvPr>
          <p:cNvSpPr>
            <a:spLocks noChangeAspect="1"/>
          </p:cNvSpPr>
          <p:nvPr/>
        </p:nvSpPr>
        <p:spPr>
          <a:xfrm>
            <a:off x="7429868" y="5072688"/>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0" name="Graphic 29" descr="Document with solid fill">
            <a:extLst>
              <a:ext uri="{FF2B5EF4-FFF2-40B4-BE49-F238E27FC236}">
                <a16:creationId xmlns:a16="http://schemas.microsoft.com/office/drawing/2014/main" id="{91091145-13B8-2FEB-F17E-657B0CA9C00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508322" y="5142220"/>
            <a:ext cx="426463" cy="426463"/>
          </a:xfrm>
          <a:prstGeom prst="rect">
            <a:avLst/>
          </a:prstGeom>
        </p:spPr>
      </p:pic>
      <p:sp>
        <p:nvSpPr>
          <p:cNvPr id="31" name="Oval 30">
            <a:extLst>
              <a:ext uri="{FF2B5EF4-FFF2-40B4-BE49-F238E27FC236}">
                <a16:creationId xmlns:a16="http://schemas.microsoft.com/office/drawing/2014/main" id="{D70E15B2-F614-01E0-1FD7-E1E4D6D866E9}"/>
              </a:ext>
            </a:extLst>
          </p:cNvPr>
          <p:cNvSpPr>
            <a:spLocks noChangeAspect="1"/>
          </p:cNvSpPr>
          <p:nvPr/>
        </p:nvSpPr>
        <p:spPr>
          <a:xfrm>
            <a:off x="8042222" y="3618579"/>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3" name="Graphic 32" descr="Online Network with solid fill">
            <a:extLst>
              <a:ext uri="{FF2B5EF4-FFF2-40B4-BE49-F238E27FC236}">
                <a16:creationId xmlns:a16="http://schemas.microsoft.com/office/drawing/2014/main" id="{EDAB5B58-45EF-5ED2-23A9-E32D82007593}"/>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8133779" y="3653987"/>
            <a:ext cx="421818" cy="421818"/>
          </a:xfrm>
          <a:prstGeom prst="rect">
            <a:avLst/>
          </a:prstGeom>
        </p:spPr>
      </p:pic>
      <p:sp>
        <p:nvSpPr>
          <p:cNvPr id="34" name="Oval 33">
            <a:extLst>
              <a:ext uri="{FF2B5EF4-FFF2-40B4-BE49-F238E27FC236}">
                <a16:creationId xmlns:a16="http://schemas.microsoft.com/office/drawing/2014/main" id="{E5059ECF-4472-A55D-23E0-4973340F1321}"/>
              </a:ext>
            </a:extLst>
          </p:cNvPr>
          <p:cNvSpPr>
            <a:spLocks noChangeAspect="1"/>
          </p:cNvSpPr>
          <p:nvPr/>
        </p:nvSpPr>
        <p:spPr>
          <a:xfrm>
            <a:off x="7489347" y="2210038"/>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5" name="Graphic 34" descr="Megaphone1 with solid fill">
            <a:extLst>
              <a:ext uri="{FF2B5EF4-FFF2-40B4-BE49-F238E27FC236}">
                <a16:creationId xmlns:a16="http://schemas.microsoft.com/office/drawing/2014/main" id="{4F1D9714-5330-ED6B-8AC2-99721924463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489347" y="2192167"/>
            <a:ext cx="564696" cy="564696"/>
          </a:xfrm>
          <a:prstGeom prst="rect">
            <a:avLst/>
          </a:prstGeom>
        </p:spPr>
      </p:pic>
      <p:sp>
        <p:nvSpPr>
          <p:cNvPr id="36" name="Oval 35">
            <a:extLst>
              <a:ext uri="{FF2B5EF4-FFF2-40B4-BE49-F238E27FC236}">
                <a16:creationId xmlns:a16="http://schemas.microsoft.com/office/drawing/2014/main" id="{EC3EBFD2-D0EA-2EE0-6F17-3BADACB400D0}"/>
              </a:ext>
            </a:extLst>
          </p:cNvPr>
          <p:cNvSpPr>
            <a:spLocks noChangeAspect="1"/>
          </p:cNvSpPr>
          <p:nvPr/>
        </p:nvSpPr>
        <p:spPr>
          <a:xfrm>
            <a:off x="5458882" y="1261582"/>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8" name="Group 37">
            <a:extLst>
              <a:ext uri="{FF2B5EF4-FFF2-40B4-BE49-F238E27FC236}">
                <a16:creationId xmlns:a16="http://schemas.microsoft.com/office/drawing/2014/main" id="{7F81C5CB-D88A-4A22-0DF9-BD1ACB9F67EE}"/>
              </a:ext>
            </a:extLst>
          </p:cNvPr>
          <p:cNvGrpSpPr/>
          <p:nvPr/>
        </p:nvGrpSpPr>
        <p:grpSpPr>
          <a:xfrm>
            <a:off x="5153793" y="2510697"/>
            <a:ext cx="161277" cy="161277"/>
            <a:chOff x="4998829" y="2453588"/>
            <a:chExt cx="161277" cy="161277"/>
          </a:xfrm>
        </p:grpSpPr>
        <p:sp>
          <p:nvSpPr>
            <p:cNvPr id="39" name="Oval 38">
              <a:extLst>
                <a:ext uri="{FF2B5EF4-FFF2-40B4-BE49-F238E27FC236}">
                  <a16:creationId xmlns:a16="http://schemas.microsoft.com/office/drawing/2014/main" id="{982DB24D-C12D-BFFE-68E8-7EF8FC716606}"/>
                </a:ext>
              </a:extLst>
            </p:cNvPr>
            <p:cNvSpPr>
              <a:spLocks noChangeAspect="1"/>
            </p:cNvSpPr>
            <p:nvPr/>
          </p:nvSpPr>
          <p:spPr>
            <a:xfrm>
              <a:off x="4998829" y="2453588"/>
              <a:ext cx="161277" cy="161277"/>
            </a:xfrm>
            <a:prstGeom prst="ellipse">
              <a:avLst/>
            </a:prstGeom>
            <a:solidFill>
              <a:schemeClr val="accent6"/>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Oval 39">
              <a:extLst>
                <a:ext uri="{FF2B5EF4-FFF2-40B4-BE49-F238E27FC236}">
                  <a16:creationId xmlns:a16="http://schemas.microsoft.com/office/drawing/2014/main" id="{BC48EF19-7CA4-36CF-3301-CA27B5902F04}"/>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Oval 40">
              <a:extLst>
                <a:ext uri="{FF2B5EF4-FFF2-40B4-BE49-F238E27FC236}">
                  <a16:creationId xmlns:a16="http://schemas.microsoft.com/office/drawing/2014/main" id="{3872ADA1-6A77-D91C-0EC8-4EEE975F771B}"/>
                </a:ext>
              </a:extLst>
            </p:cNvPr>
            <p:cNvSpPr>
              <a:spLocks noChangeAspect="1"/>
            </p:cNvSpPr>
            <p:nvPr/>
          </p:nvSpPr>
          <p:spPr>
            <a:xfrm>
              <a:off x="5041492" y="2496251"/>
              <a:ext cx="75951" cy="75951"/>
            </a:xfrm>
            <a:prstGeom prst="ellipse">
              <a:avLst/>
            </a:prstGeom>
            <a:solidFill>
              <a:schemeClr val="accent6"/>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42" name="Graphic 41" descr="Mining tools with solid fill">
            <a:extLst>
              <a:ext uri="{FF2B5EF4-FFF2-40B4-BE49-F238E27FC236}">
                <a16:creationId xmlns:a16="http://schemas.microsoft.com/office/drawing/2014/main" id="{E4FD8106-B1A1-7E88-0DF9-AC542A7A984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38316" y="1321764"/>
            <a:ext cx="472424" cy="472424"/>
          </a:xfrm>
          <a:prstGeom prst="rect">
            <a:avLst/>
          </a:prstGeom>
        </p:spPr>
      </p:pic>
      <p:pic>
        <p:nvPicPr>
          <p:cNvPr id="44" name="Graphic 43" descr="Lecturer with solid fill">
            <a:extLst>
              <a:ext uri="{FF2B5EF4-FFF2-40B4-BE49-F238E27FC236}">
                <a16:creationId xmlns:a16="http://schemas.microsoft.com/office/drawing/2014/main" id="{FB825BA3-B2E4-65A0-C038-E75913039F1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83240" y="1843848"/>
            <a:ext cx="462535" cy="462535"/>
          </a:xfrm>
          <a:prstGeom prst="rect">
            <a:avLst/>
          </a:prstGeom>
        </p:spPr>
      </p:pic>
    </p:spTree>
    <p:extLst>
      <p:ext uri="{BB962C8B-B14F-4D97-AF65-F5344CB8AC3E}">
        <p14:creationId xmlns:p14="http://schemas.microsoft.com/office/powerpoint/2010/main" val="2660234220"/>
      </p:ext>
    </p:extLst>
  </p:cSld>
  <p:clrMapOvr>
    <a:masterClrMapping/>
  </p:clrMapOvr>
</p:sld>
</file>

<file path=ppt/theme/theme1.xml><?xml version="1.0" encoding="utf-8"?>
<a:theme xmlns:a="http://schemas.openxmlformats.org/drawingml/2006/main" name="Office Theme">
  <a:themeElements>
    <a:clrScheme name="RPSO">
      <a:dk1>
        <a:sysClr val="windowText" lastClr="000000"/>
      </a:dk1>
      <a:lt1>
        <a:sysClr val="window" lastClr="FFFFFF"/>
      </a:lt1>
      <a:dk2>
        <a:srgbClr val="1F497D"/>
      </a:dk2>
      <a:lt2>
        <a:srgbClr val="EEECE1"/>
      </a:lt2>
      <a:accent1>
        <a:srgbClr val="6ABA76"/>
      </a:accent1>
      <a:accent2>
        <a:srgbClr val="E63437"/>
      </a:accent2>
      <a:accent3>
        <a:srgbClr val="EFC216"/>
      </a:accent3>
      <a:accent4>
        <a:srgbClr val="6DC7F1"/>
      </a:accent4>
      <a:accent5>
        <a:srgbClr val="8064A2"/>
      </a:accent5>
      <a:accent6>
        <a:srgbClr val="366C62"/>
      </a:accent6>
      <a:hlink>
        <a:srgbClr val="0000FF"/>
      </a:hlink>
      <a:folHlink>
        <a:srgbClr val="800080"/>
      </a:folHlink>
    </a:clrScheme>
    <a:fontScheme name="Rural Pact Font">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PSO">
      <a:dk1>
        <a:sysClr val="windowText" lastClr="000000"/>
      </a:dk1>
      <a:lt1>
        <a:sysClr val="window" lastClr="FFFFFF"/>
      </a:lt1>
      <a:dk2>
        <a:srgbClr val="1F497D"/>
      </a:dk2>
      <a:lt2>
        <a:srgbClr val="EEECE1"/>
      </a:lt2>
      <a:accent1>
        <a:srgbClr val="6ABA76"/>
      </a:accent1>
      <a:accent2>
        <a:srgbClr val="E63437"/>
      </a:accent2>
      <a:accent3>
        <a:srgbClr val="EFC216"/>
      </a:accent3>
      <a:accent4>
        <a:srgbClr val="6DC7F1"/>
      </a:accent4>
      <a:accent5>
        <a:srgbClr val="1C726F"/>
      </a:accent5>
      <a:accent6>
        <a:srgbClr val="F7B44B"/>
      </a:accent6>
      <a:hlink>
        <a:srgbClr val="0000FF"/>
      </a:hlink>
      <a:folHlink>
        <a:srgbClr val="800080"/>
      </a:folHlink>
    </a:clrScheme>
    <a:fontScheme name="Rural Pact Font">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PSO">
      <a:dk1>
        <a:sysClr val="windowText" lastClr="000000"/>
      </a:dk1>
      <a:lt1>
        <a:sysClr val="window" lastClr="FFFFFF"/>
      </a:lt1>
      <a:dk2>
        <a:srgbClr val="1F497D"/>
      </a:dk2>
      <a:lt2>
        <a:srgbClr val="EEECE1"/>
      </a:lt2>
      <a:accent1>
        <a:srgbClr val="6ABA76"/>
      </a:accent1>
      <a:accent2>
        <a:srgbClr val="E63437"/>
      </a:accent2>
      <a:accent3>
        <a:srgbClr val="EFC216"/>
      </a:accent3>
      <a:accent4>
        <a:srgbClr val="6DC7F1"/>
      </a:accent4>
      <a:accent5>
        <a:srgbClr val="1C726F"/>
      </a:accent5>
      <a:accent6>
        <a:srgbClr val="F7B44B"/>
      </a:accent6>
      <a:hlink>
        <a:srgbClr val="0000FF"/>
      </a:hlink>
      <a:folHlink>
        <a:srgbClr val="800080"/>
      </a:folHlink>
    </a:clrScheme>
    <a:fontScheme name="Rural Pact Font">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e963527-b07b-43a9-a077-2cf23ae43101" xsi:nil="true"/>
    <lcf76f155ced4ddcb4097134ff3c332f xmlns="617be797-29fd-4177-91d5-ff42ab0e142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80F8C4BF60E341A5E3FCD681C3DA81" ma:contentTypeVersion="14" ma:contentTypeDescription="Create a new document." ma:contentTypeScope="" ma:versionID="e0392b1e07d9268d1e6ad6d727860964">
  <xsd:schema xmlns:xsd="http://www.w3.org/2001/XMLSchema" xmlns:xs="http://www.w3.org/2001/XMLSchema" xmlns:p="http://schemas.microsoft.com/office/2006/metadata/properties" xmlns:ns2="617be797-29fd-4177-91d5-ff42ab0e1422" xmlns:ns3="7e963527-b07b-43a9-a077-2cf23ae43101" targetNamespace="http://schemas.microsoft.com/office/2006/metadata/properties" ma:root="true" ma:fieldsID="d3a358e0424ffdd5877ac76acbec7d9b" ns2:_="" ns3:_="">
    <xsd:import namespace="617be797-29fd-4177-91d5-ff42ab0e1422"/>
    <xsd:import namespace="7e963527-b07b-43a9-a077-2cf23ae431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e797-29fd-4177-91d5-ff42ab0e1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2a951d-1508-4053-bced-3f25a1e7ca9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963527-b07b-43a9-a077-2cf23ae431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fc1b877-af80-4f38-8cbb-2db9cb9c8584}" ma:internalName="TaxCatchAll" ma:showField="CatchAllData" ma:web="7e963527-b07b-43a9-a077-2cf23ae431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DB2DD-C8CA-4B30-9C13-7B35A8722ACF}">
  <ds:schemaRefs>
    <ds:schemaRef ds:uri="http://schemas.microsoft.com/sharepoint/v3/contenttype/forms"/>
  </ds:schemaRefs>
</ds:datastoreItem>
</file>

<file path=customXml/itemProps2.xml><?xml version="1.0" encoding="utf-8"?>
<ds:datastoreItem xmlns:ds="http://schemas.openxmlformats.org/officeDocument/2006/customXml" ds:itemID="{6D73AC65-C717-4F36-9702-51CECBD1E561}">
  <ds:schemaRefs>
    <ds:schemaRef ds:uri="617be797-29fd-4177-91d5-ff42ab0e1422"/>
    <ds:schemaRef ds:uri="7e963527-b07b-43a9-a077-2cf23ae4310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7D239E3-ECBB-4A52-87A3-E67F6AF2F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e797-29fd-4177-91d5-ff42ab0e1422"/>
    <ds:schemaRef ds:uri="7e963527-b07b-43a9-a077-2cf23ae43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2262</Words>
  <Application>Microsoft Office PowerPoint</Application>
  <PresentationFormat>Widescreen</PresentationFormat>
  <Paragraphs>255</Paragraphs>
  <Slides>23</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Arial</vt:lpstr>
      <vt:lpstr>Bahnschrift</vt:lpstr>
      <vt:lpstr>Calibri</vt:lpstr>
      <vt:lpstr>Leelawadee</vt:lpstr>
      <vt:lpstr>Leelawadee UI</vt:lpstr>
      <vt:lpstr>Symbol</vt:lpstr>
      <vt:lpstr>Wingdings</vt:lpstr>
      <vt:lpstr>Office Theme</vt:lpstr>
      <vt:lpstr>1_Office Theme</vt:lpstr>
      <vt:lpstr>2_Office Theme</vt:lpstr>
      <vt:lpstr>Dlaczego LGD powinny się włączyć w Pakt dla Wsi?</vt:lpstr>
      <vt:lpstr>Zarys prezentacji</vt:lpstr>
      <vt:lpstr>Po co nam Pakt dla Wsi?</vt:lpstr>
      <vt:lpstr>Długookresowa wizja obszarów wiejskich UE</vt:lpstr>
      <vt:lpstr>PowerPoint Presentation</vt:lpstr>
      <vt:lpstr>Pakt dla Wsi</vt:lpstr>
      <vt:lpstr>Cele Paktu dla Wsi</vt:lpstr>
      <vt:lpstr>Biuro Paktu dla Wsi</vt:lpstr>
      <vt:lpstr>Zadania Biura PdW</vt:lpstr>
      <vt:lpstr>Społeczność Paktu dla Wsi</vt:lpstr>
      <vt:lpstr>Kilka obserwacji z analizy interesariuszy</vt:lpstr>
      <vt:lpstr>Członkowie Społeczności PdW z poszczególnych państw (maj 2023)</vt:lpstr>
      <vt:lpstr>Rodzaje organizacji reprezentowanych w Pakcie dla Wsi:</vt:lpstr>
      <vt:lpstr>Liczba LGD, które przystąpiły do PdW (maj 2023)</vt:lpstr>
      <vt:lpstr>Platforma współpracy Paktu dla Wsi</vt:lpstr>
      <vt:lpstr>Jak można uczestniczyć w platformie Paktu dla Wsi?</vt:lpstr>
      <vt:lpstr>Budowanie Paktu dla Wsi w państwach członkowskich</vt:lpstr>
      <vt:lpstr>Co mogą zrobić LGD?</vt:lpstr>
      <vt:lpstr>Kilka pomysłów z mojej strony</vt:lpstr>
      <vt:lpstr>Kilka pomysłów z mojej strony</vt:lpstr>
      <vt:lpstr>Kilka pomysłów z mojej strony</vt:lpstr>
      <vt:lpstr>PowerPoint Presentation</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Corvi</dc:creator>
  <cp:lastModifiedBy>Urszula</cp:lastModifiedBy>
  <cp:revision>6</cp:revision>
  <dcterms:created xsi:type="dcterms:W3CDTF">2016-11-14T13:56:45Z</dcterms:created>
  <dcterms:modified xsi:type="dcterms:W3CDTF">2023-09-22T08:50:20Z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0x010100C580F8C4BF60E341A5E3FCD681C3DA81</vt:lpwstr>
  </property>
  <property fmtid="{D5CDD505-2E9C-101B-9397-08002B2CF9AE}" pid="3" name="MediaServiceImageTags">
    <vt:lpwstr/>
  </property>
</Properties>
</file>