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343" r:id="rId3"/>
    <p:sldId id="344" r:id="rId4"/>
    <p:sldId id="345" r:id="rId5"/>
    <p:sldId id="349" r:id="rId6"/>
    <p:sldId id="350" r:id="rId7"/>
    <p:sldId id="336" r:id="rId8"/>
    <p:sldId id="351" r:id="rId9"/>
    <p:sldId id="356" r:id="rId10"/>
    <p:sldId id="348" r:id="rId11"/>
    <p:sldId id="357" r:id="rId12"/>
    <p:sldId id="355" r:id="rId13"/>
    <p:sldId id="303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C944C97A-6559-4E9A-80F7-49A7E0E58171}">
          <p14:sldIdLst>
            <p14:sldId id="342"/>
            <p14:sldId id="343"/>
            <p14:sldId id="344"/>
            <p14:sldId id="345"/>
            <p14:sldId id="349"/>
            <p14:sldId id="350"/>
            <p14:sldId id="336"/>
            <p14:sldId id="351"/>
            <p14:sldId id="356"/>
            <p14:sldId id="348"/>
            <p14:sldId id="357"/>
            <p14:sldId id="355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78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5T09:12:12.939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93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3419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0457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7871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4531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063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727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4234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9309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4642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7084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F6BF1-E366-4382-A89C-CE74F4A14494}" type="datetimeFigureOut">
              <a:rPr lang="pl-PL" smtClean="0"/>
              <a:t>13.10.2023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53E91-7267-495B-9CA8-CD1D9A748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368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4.jpeg"/><Relationship Id="rId10" Type="http://schemas.microsoft.com/office/2007/relationships/hdphoto" Target="../media/hdphoto3.wdp"/><Relationship Id="rId4" Type="http://schemas.openxmlformats.org/officeDocument/2006/relationships/image" Target="../media/image3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jpeg"/><Relationship Id="rId7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2.jpeg"/><Relationship Id="rId5" Type="http://schemas.microsoft.com/office/2007/relationships/hdphoto" Target="../media/hdphoto2.wdp"/><Relationship Id="rId10" Type="http://schemas.openxmlformats.org/officeDocument/2006/relationships/image" Target="../media/image1.jpe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20" y="1135195"/>
            <a:ext cx="11534632" cy="105469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7739" y="6129638"/>
            <a:ext cx="9144793" cy="64623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97149" y="2906469"/>
            <a:ext cx="958307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„Szlakiem dobrych praktyk”  </a:t>
            </a:r>
          </a:p>
          <a:p>
            <a:pPr algn="ctr"/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Jakub Mizera – utworzenie firmy świadczącej usługi organmistrzowskie 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114733" y="4761817"/>
            <a:ext cx="230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Prezes Stowarzyszenia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35" y="4464429"/>
            <a:ext cx="857699" cy="1333439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6758159" y="4761816"/>
            <a:ext cx="191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Jadwiga Kulczycka</a:t>
            </a:r>
          </a:p>
        </p:txBody>
      </p:sp>
    </p:spTree>
    <p:extLst>
      <p:ext uri="{BB962C8B-B14F-4D97-AF65-F5344CB8AC3E}">
        <p14:creationId xmlns:p14="http://schemas.microsoft.com/office/powerpoint/2010/main" val="3078044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02" y="1160157"/>
            <a:ext cx="11534632" cy="506012"/>
          </a:xfrm>
          <a:prstGeom prst="rect">
            <a:avLst/>
          </a:prstGeom>
        </p:spPr>
      </p:pic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128476" y="1910077"/>
            <a:ext cx="5400454" cy="26862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LGD na swoim obszarze przede wszystkim wspiera finansowo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rozwój przedsiębiorczości</a:t>
            </a:r>
          </a:p>
          <a:p>
            <a:pPr marL="0" indent="0" algn="ctr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Należy jednak pamiętać, że program LEADER to nie tylko środki finansowe,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 to LUDZIE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ogromny kapitał społeczny,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ich kompetencje, umiejętności, bezinteresowne zaangażowanie, konsekwencja i wytrwałość</a:t>
            </a:r>
          </a:p>
          <a:p>
            <a:pPr marL="0" indent="0" algn="ctr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one sprawiły </a:t>
            </a:r>
            <a:b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„że to co niemożliwe, stało się możliwe </a:t>
            </a:r>
            <a:b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LEADERZE” </a:t>
            </a:r>
          </a:p>
          <a:p>
            <a:pPr marL="0" indent="0">
              <a:buNone/>
            </a:pP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8" descr="Obraz zawierający trawa, drzewo, zewnętrzne, grupa&#10;&#10;Opis wygenerowany automatycznie">
            <a:extLst>
              <a:ext uri="{FF2B5EF4-FFF2-40B4-BE49-F238E27FC236}">
                <a16:creationId xmlns:a16="http://schemas.microsoft.com/office/drawing/2014/main" id="{EE395A34-F057-7A04-7A86-18B28F4118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21595" r="28886" b="9366"/>
          <a:stretch/>
        </p:blipFill>
        <p:spPr>
          <a:xfrm>
            <a:off x="5879749" y="1738906"/>
            <a:ext cx="5962785" cy="473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062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13" name="Obraz 12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Obraz zawierający tekst, trawa, zewnętrzne, drzewo&#10;&#10;Opis wygenerowany automatycznie">
            <a:extLst>
              <a:ext uri="{FF2B5EF4-FFF2-40B4-BE49-F238E27FC236}">
                <a16:creationId xmlns:a16="http://schemas.microsoft.com/office/drawing/2014/main" id="{CDCB4FBE-8561-6A1F-C08F-55B350E56B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9" r="-1" b="14409"/>
          <a:stretch/>
        </p:blipFill>
        <p:spPr>
          <a:xfrm>
            <a:off x="5803246" y="4231241"/>
            <a:ext cx="6388754" cy="3238674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Obraz 6" descr="Obraz zawierający tekst, trawa, zewnętrzne, niebo&#10;&#10;Opis wygenerowany automatycznie">
            <a:extLst>
              <a:ext uri="{FF2B5EF4-FFF2-40B4-BE49-F238E27FC236}">
                <a16:creationId xmlns:a16="http://schemas.microsoft.com/office/drawing/2014/main" id="{05675285-5925-FEBD-71D2-97A35A020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6" b="31750"/>
          <a:stretch/>
        </p:blipFill>
        <p:spPr>
          <a:xfrm>
            <a:off x="5090632" y="1614916"/>
            <a:ext cx="7101368" cy="2616325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902" y="1160157"/>
            <a:ext cx="11534632" cy="506012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A322DEFC-13B1-AF39-13EA-FB9C0ECAAF63}"/>
              </a:ext>
            </a:extLst>
          </p:cNvPr>
          <p:cNvSpPr txBox="1">
            <a:spLocks/>
          </p:cNvSpPr>
          <p:nvPr/>
        </p:nvSpPr>
        <p:spPr>
          <a:xfrm>
            <a:off x="61345" y="2993437"/>
            <a:ext cx="4616749" cy="622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Jesteśmy blisko Paryża …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az 10" descr="Obraz zawierający narzędzie&#10;&#10;Opis wygenerowany automatycznie">
            <a:extLst>
              <a:ext uri="{FF2B5EF4-FFF2-40B4-BE49-F238E27FC236}">
                <a16:creationId xmlns:a16="http://schemas.microsoft.com/office/drawing/2014/main" id="{015BBD6C-6968-23F7-30F7-E681528AEB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68" r="93158">
                        <a14:foregroundMark x1="93421" y1="42000" x2="93421" y2="42000"/>
                        <a14:foregroundMark x1="7368" y1="42000" x2="7368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0" y="3313639"/>
            <a:ext cx="2895600" cy="381000"/>
          </a:xfrm>
          <a:prstGeom prst="rect">
            <a:avLst/>
          </a:prstGeom>
        </p:spPr>
      </p:pic>
      <p:pic>
        <p:nvPicPr>
          <p:cNvPr id="15" name="Obraz 14" descr="Obraz zawierający narzędzie&#10;&#10;Opis wygenerowany automatycznie">
            <a:extLst>
              <a:ext uri="{FF2B5EF4-FFF2-40B4-BE49-F238E27FC236}">
                <a16:creationId xmlns:a16="http://schemas.microsoft.com/office/drawing/2014/main" id="{015BBD6C-6968-23F7-30F7-E681528AEB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68" r="93158">
                        <a14:foregroundMark x1="93421" y1="42000" x2="93421" y2="42000"/>
                        <a14:foregroundMark x1="7368" y1="42000" x2="7368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69" y="5469578"/>
            <a:ext cx="2895600" cy="381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181248" y="5086274"/>
            <a:ext cx="3555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a i do Włoch niedaleko</a:t>
            </a:r>
          </a:p>
        </p:txBody>
      </p:sp>
    </p:spTree>
    <p:extLst>
      <p:ext uri="{BB962C8B-B14F-4D97-AF65-F5344CB8AC3E}">
        <p14:creationId xmlns:p14="http://schemas.microsoft.com/office/powerpoint/2010/main" val="1314577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02" y="1160157"/>
            <a:ext cx="11534632" cy="506012"/>
          </a:xfrm>
          <a:prstGeom prst="rect">
            <a:avLst/>
          </a:prstGeom>
        </p:spPr>
      </p:pic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2820973" y="4136873"/>
            <a:ext cx="6067425" cy="21010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ul. Kościelna 5, 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46-081 Dobrzeń Wielki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woj. opolskie </a:t>
            </a:r>
          </a:p>
          <a:p>
            <a:pPr marL="0" indent="0" algn="ctr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Może być zdjęciem przedstawiającym 2 osob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973">
            <a:off x="7786735" y="1844075"/>
            <a:ext cx="3516540" cy="4688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oże być zdjęciem przedstawiającym nieb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7" b="18312"/>
          <a:stretch/>
        </p:blipFill>
        <p:spPr bwMode="auto">
          <a:xfrm rot="20766739">
            <a:off x="552265" y="2759202"/>
            <a:ext cx="3400076" cy="3452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65" y="1952674"/>
            <a:ext cx="1220640" cy="18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67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0486C906-CA03-D688-0096-33C6407EC10C}"/>
              </a:ext>
            </a:extLst>
          </p:cNvPr>
          <p:cNvCxnSpPr>
            <a:cxnSpLocks/>
          </p:cNvCxnSpPr>
          <p:nvPr/>
        </p:nvCxnSpPr>
        <p:spPr>
          <a:xfrm flipH="1">
            <a:off x="6514011" y="1038225"/>
            <a:ext cx="6506664" cy="9088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624C94E-B04E-4B73-EE30-85BAC65D4828}"/>
              </a:ext>
            </a:extLst>
          </p:cNvPr>
          <p:cNvCxnSpPr>
            <a:cxnSpLocks/>
          </p:cNvCxnSpPr>
          <p:nvPr/>
        </p:nvCxnSpPr>
        <p:spPr>
          <a:xfrm flipH="1" flipV="1">
            <a:off x="6514011" y="3066371"/>
            <a:ext cx="5049339" cy="219142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wal 32"/>
          <p:cNvSpPr/>
          <p:nvPr/>
        </p:nvSpPr>
        <p:spPr>
          <a:xfrm>
            <a:off x="2018995" y="231762"/>
            <a:ext cx="4063944" cy="38872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12"/>
          <p:cNvCxnSpPr/>
          <p:nvPr/>
        </p:nvCxnSpPr>
        <p:spPr>
          <a:xfrm>
            <a:off x="5390605" y="4319944"/>
            <a:ext cx="2246812" cy="253805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hmurka 1"/>
          <p:cNvSpPr/>
          <p:nvPr/>
        </p:nvSpPr>
        <p:spPr>
          <a:xfrm>
            <a:off x="5390606" y="3278777"/>
            <a:ext cx="5185955" cy="3239588"/>
          </a:xfrm>
          <a:prstGeom prst="cloud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5049621" y="3831954"/>
            <a:ext cx="58679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A przed nami </a:t>
            </a:r>
          </a:p>
          <a:p>
            <a:pPr algn="ctr"/>
            <a:r>
              <a:rPr lang="pl-PL" sz="3600" dirty="0"/>
              <a:t>nowa perspektywa</a:t>
            </a:r>
          </a:p>
          <a:p>
            <a:pPr algn="ctr"/>
            <a:r>
              <a:rPr lang="pl-PL" sz="3600" dirty="0"/>
              <a:t>PROW - LEADER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t="-160" r="23677" b="4843"/>
          <a:stretch/>
        </p:blipFill>
        <p:spPr>
          <a:xfrm>
            <a:off x="2018995" y="249388"/>
            <a:ext cx="4062549" cy="3866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Łącznik prosty 15"/>
          <p:cNvCxnSpPr/>
          <p:nvPr/>
        </p:nvCxnSpPr>
        <p:spPr>
          <a:xfrm>
            <a:off x="4294149" y="4709117"/>
            <a:ext cx="191590" cy="341322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 flipH="1">
            <a:off x="766354" y="4221127"/>
            <a:ext cx="2013180" cy="31332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/>
          <p:cNvCxnSpPr/>
          <p:nvPr/>
        </p:nvCxnSpPr>
        <p:spPr>
          <a:xfrm flipH="1">
            <a:off x="-342561" y="2185717"/>
            <a:ext cx="2217229" cy="16324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/>
        </p:nvCxnSpPr>
        <p:spPr>
          <a:xfrm flipH="1">
            <a:off x="-579466" y="3404347"/>
            <a:ext cx="2598460" cy="130477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/>
        </p:nvCxnSpPr>
        <p:spPr>
          <a:xfrm flipH="1" flipV="1">
            <a:off x="-94246" y="-337681"/>
            <a:ext cx="2113240" cy="109675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/>
          <p:cNvCxnSpPr/>
          <p:nvPr/>
        </p:nvCxnSpPr>
        <p:spPr>
          <a:xfrm flipH="1" flipV="1">
            <a:off x="2881981" y="-1393739"/>
            <a:ext cx="699493" cy="151783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murka 2">
            <a:extLst>
              <a:ext uri="{FF2B5EF4-FFF2-40B4-BE49-F238E27FC236}">
                <a16:creationId xmlns:a16="http://schemas.microsoft.com/office/drawing/2014/main" id="{E2CF1DE2-4AAF-6299-6740-819B6B90172F}"/>
              </a:ext>
            </a:extLst>
          </p:cNvPr>
          <p:cNvSpPr/>
          <p:nvPr/>
        </p:nvSpPr>
        <p:spPr>
          <a:xfrm>
            <a:off x="7424058" y="124097"/>
            <a:ext cx="4701268" cy="3239588"/>
          </a:xfrm>
          <a:prstGeom prst="cloud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13AC566-175F-DF19-D419-CBCBE0CFB8E2}"/>
              </a:ext>
            </a:extLst>
          </p:cNvPr>
          <p:cNvSpPr txBox="1"/>
          <p:nvPr/>
        </p:nvSpPr>
        <p:spPr>
          <a:xfrm>
            <a:off x="6833381" y="858588"/>
            <a:ext cx="58679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Bo dla LEADERA </a:t>
            </a:r>
          </a:p>
          <a:p>
            <a:pPr algn="ctr"/>
            <a:r>
              <a:rPr lang="pl-PL" sz="3600" dirty="0"/>
              <a:t>zawsze świeci </a:t>
            </a:r>
          </a:p>
          <a:p>
            <a:pPr algn="ctr"/>
            <a:r>
              <a:rPr lang="pl-PL" sz="3600" dirty="0"/>
              <a:t>słońce</a:t>
            </a: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AA6133E8-2DB5-3CEC-870B-C07042638866}"/>
              </a:ext>
            </a:extLst>
          </p:cNvPr>
          <p:cNvCxnSpPr>
            <a:cxnSpLocks/>
          </p:cNvCxnSpPr>
          <p:nvPr/>
        </p:nvCxnSpPr>
        <p:spPr>
          <a:xfrm flipH="1">
            <a:off x="6129469" y="-887742"/>
            <a:ext cx="3769994" cy="162040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9B7D239B-B258-8B4C-6FAA-905316698B6C}"/>
              </a:ext>
            </a:extLst>
          </p:cNvPr>
          <p:cNvCxnSpPr>
            <a:cxnSpLocks/>
          </p:cNvCxnSpPr>
          <p:nvPr/>
        </p:nvCxnSpPr>
        <p:spPr>
          <a:xfrm flipH="1">
            <a:off x="4970606" y="-1518267"/>
            <a:ext cx="961920" cy="167114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629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  <p:bldP spid="4" grpId="0"/>
      <p:bldP spid="3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02" y="1160157"/>
            <a:ext cx="11534632" cy="50601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14718"/>
          <a:stretch/>
        </p:blipFill>
        <p:spPr>
          <a:xfrm>
            <a:off x="6026728" y="2026809"/>
            <a:ext cx="5074226" cy="4415554"/>
          </a:xfrm>
          <a:prstGeom prst="rect">
            <a:avLst/>
          </a:prstGeom>
          <a:solidFill>
            <a:schemeClr val="accent6">
              <a:lumMod val="60000"/>
              <a:lumOff val="40000"/>
              <a:alpha val="43000"/>
            </a:schemeClr>
          </a:solidFill>
          <a:effectLst>
            <a:glow rad="139700">
              <a:schemeClr val="bg1">
                <a:alpha val="40000"/>
              </a:schemeClr>
            </a:glow>
          </a:effectLst>
        </p:spPr>
      </p:pic>
      <p:cxnSp>
        <p:nvCxnSpPr>
          <p:cNvPr id="13" name="Łącznik łamany 12"/>
          <p:cNvCxnSpPr/>
          <p:nvPr/>
        </p:nvCxnSpPr>
        <p:spPr>
          <a:xfrm>
            <a:off x="592282" y="3595255"/>
            <a:ext cx="7586014" cy="1565586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171663" y="1840510"/>
            <a:ext cx="4862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Stowarzyszenie </a:t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Lokalna Grupa Działania </a:t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Stobrawski </a:t>
            </a:r>
            <a:r>
              <a:rPr lang="pl-PL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Zielony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Szlak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F4EB194-BF81-1ADC-30F9-7ED52C084FB4}"/>
              </a:ext>
            </a:extLst>
          </p:cNvPr>
          <p:cNvSpPr txBox="1"/>
          <p:nvPr/>
        </p:nvSpPr>
        <p:spPr>
          <a:xfrm>
            <a:off x="5148942" y="4650954"/>
            <a:ext cx="162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Województwo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B201D6C-C90A-772E-D189-0226975AC7D2}"/>
              </a:ext>
            </a:extLst>
          </p:cNvPr>
          <p:cNvSpPr txBox="1"/>
          <p:nvPr/>
        </p:nvSpPr>
        <p:spPr>
          <a:xfrm>
            <a:off x="5466368" y="521934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opolskie</a:t>
            </a:r>
          </a:p>
        </p:txBody>
      </p:sp>
    </p:spTree>
    <p:extLst>
      <p:ext uri="{BB962C8B-B14F-4D97-AF65-F5344CB8AC3E}">
        <p14:creationId xmlns:p14="http://schemas.microsoft.com/office/powerpoint/2010/main" val="2190945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02" y="1160157"/>
            <a:ext cx="11534632" cy="506012"/>
          </a:xfrm>
          <a:prstGeom prst="rect">
            <a:avLst/>
          </a:prstGeom>
        </p:spPr>
      </p:pic>
      <p:pic>
        <p:nvPicPr>
          <p:cNvPr id="15" name="Symbol zastępczy zawartości 9" descr="Obraz zawierający mapa&#10;&#10;Opis wygenerowany automatycznie">
            <a:extLst>
              <a:ext uri="{FF2B5EF4-FFF2-40B4-BE49-F238E27FC236}">
                <a16:creationId xmlns:a16="http://schemas.microsoft.com/office/drawing/2014/main" id="{0AB7F7E4-310E-DF75-6FBD-63FD327E2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8"/>
          <a:stretch/>
        </p:blipFill>
        <p:spPr>
          <a:xfrm>
            <a:off x="6605357" y="1666169"/>
            <a:ext cx="4465279" cy="4757344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004" y="2160423"/>
            <a:ext cx="5523455" cy="240812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646" y="4268707"/>
            <a:ext cx="3804234" cy="377985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682824" y="4854510"/>
            <a:ext cx="29658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dirty="0">
                <a:latin typeface="Segoe UI Semibold" panose="020B0702040204020203" pitchFamily="34" charset="0"/>
              </a:rPr>
              <a:t>86 tysięcy </a:t>
            </a:r>
            <a:br>
              <a:rPr lang="pl-PL" sz="3600" dirty="0">
                <a:latin typeface="Segoe UI Semibold" panose="020B0702040204020203" pitchFamily="34" charset="0"/>
              </a:rPr>
            </a:br>
            <a:r>
              <a:rPr lang="pl-PL" sz="3600" dirty="0">
                <a:latin typeface="Segoe UI Semibold" panose="020B0702040204020203" pitchFamily="34" charset="0"/>
              </a:rPr>
              <a:t>mieszkańców</a:t>
            </a:r>
          </a:p>
        </p:txBody>
      </p:sp>
    </p:spTree>
    <p:extLst>
      <p:ext uri="{BB962C8B-B14F-4D97-AF65-F5344CB8AC3E}">
        <p14:creationId xmlns:p14="http://schemas.microsoft.com/office/powerpoint/2010/main" val="356544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02" y="1160157"/>
            <a:ext cx="11534632" cy="506012"/>
          </a:xfrm>
          <a:prstGeom prst="rect">
            <a:avLst/>
          </a:prstGeom>
        </p:spPr>
      </p:pic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903514" y="2057400"/>
            <a:ext cx="4343895" cy="27886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Gdy program LEADER pojawił się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Polsce wiele osób nie wierzyło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jego powodzenie.</a:t>
            </a:r>
          </a:p>
          <a:p>
            <a:pPr marL="0" indent="0" algn="ctr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Dziś można powiedzieć, że jest to świetny program, dzięki któremu mieszkańcy obszarów wiejskich mogą realizować i realizują swoje oddolne inicjatywy, </a:t>
            </a:r>
            <a:r>
              <a:rPr lang="pl-PL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tym zwłaszcza rozwój przedsiębiorczości. </a:t>
            </a:r>
          </a:p>
          <a:p>
            <a:pPr marL="0" indent="0" algn="ctr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Realizują swoje pomysły, a środki LEADERA to taki promyk słońca, który dał im wiele możliwości.</a:t>
            </a:r>
          </a:p>
          <a:p>
            <a:pPr marL="0" indent="0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267" y="1910077"/>
            <a:ext cx="445046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82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02" y="1160157"/>
            <a:ext cx="11534632" cy="50601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8" y="1473644"/>
            <a:ext cx="2961295" cy="5292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5803575" y="1910532"/>
            <a:ext cx="291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Beneficjent: </a:t>
            </a:r>
            <a:r>
              <a:rPr lang="pl-PL" sz="2000" b="1" dirty="0"/>
              <a:t>Jakub Mizera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237394" y="2555005"/>
            <a:ext cx="4048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Data złożenia wniosku: </a:t>
            </a:r>
            <a:r>
              <a:rPr lang="pl-PL" sz="2000" b="1" dirty="0"/>
              <a:t>10.06.2018 r.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059510" y="4358714"/>
            <a:ext cx="6697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Numer naboru: </a:t>
            </a:r>
            <a:r>
              <a:rPr lang="pl-PL" sz="2000" b="1" dirty="0"/>
              <a:t>18/2018 Wsparcie dla podejmowania działalności gospodarczej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6075218" y="3744080"/>
            <a:ext cx="223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Kwota: </a:t>
            </a:r>
            <a:r>
              <a:rPr lang="pl-PL" sz="2000" b="1" dirty="0"/>
              <a:t>60 000,00 zł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762681" y="3129446"/>
            <a:ext cx="7832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Tytuł operacji: </a:t>
            </a:r>
            <a:r>
              <a:rPr lang="pl-PL" sz="2000" b="1" dirty="0"/>
              <a:t>Utworzenie firmy świadczącej usługi organmistrzowskie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3539616" y="5281124"/>
            <a:ext cx="8055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Cel operacji: </a:t>
            </a:r>
            <a:r>
              <a:rPr lang="pl-PL" sz="2000" b="1" dirty="0"/>
              <a:t>Wzrost przedsiębiorczości na obszarze Stobrawskiego Zielonego Szlaku dzięki założeniu własnej działalności gospodarczej </a:t>
            </a:r>
            <a:br>
              <a:rPr lang="pl-PL" sz="2000" b="1" dirty="0"/>
            </a:br>
            <a:r>
              <a:rPr lang="pl-PL" sz="2000" b="1" dirty="0"/>
              <a:t>w ramach której świadczone będą usługi organmistrzowskie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999811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02" y="1160157"/>
            <a:ext cx="11534632" cy="50601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 b="5152"/>
          <a:stretch/>
        </p:blipFill>
        <p:spPr>
          <a:xfrm rot="11012866">
            <a:off x="5004788" y="2104378"/>
            <a:ext cx="6411644" cy="425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4" y="1800052"/>
            <a:ext cx="3776089" cy="4753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665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3DDB2E4-FEB3-F105-02E0-CBE9C77D14C0}"/>
              </a:ext>
            </a:extLst>
          </p:cNvPr>
          <p:cNvSpPr txBox="1"/>
          <p:nvPr/>
        </p:nvSpPr>
        <p:spPr>
          <a:xfrm>
            <a:off x="424098" y="4270234"/>
            <a:ext cx="4485808" cy="1353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Jakub Mizera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Utworzenie firmy świadczącej usługi organmistrzowskie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F90D609-1690-B757-DB2F-238EC9A8E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16" y="4563843"/>
            <a:ext cx="7888605" cy="2936686"/>
          </a:xfrm>
          <a:prstGeom prst="rect">
            <a:avLst/>
          </a:prstGeom>
        </p:spPr>
      </p:pic>
      <p:pic>
        <p:nvPicPr>
          <p:cNvPr id="9" name="Picture 2" descr="Herb gminy Łubniany – Wikipedia, wolna encyklopedia">
            <a:extLst>
              <a:ext uri="{FF2B5EF4-FFF2-40B4-BE49-F238E27FC236}">
                <a16:creationId xmlns:a16="http://schemas.microsoft.com/office/drawing/2014/main" id="{1E172D1D-4223-36EB-1C60-E6F4406EF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69" y="1831241"/>
            <a:ext cx="1999835" cy="230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ilm3. prezentacja">
            <a:hlinkClick r:id="" action="ppaction://media"/>
            <a:extLst>
              <a:ext uri="{FF2B5EF4-FFF2-40B4-BE49-F238E27FC236}">
                <a16:creationId xmlns:a16="http://schemas.microsoft.com/office/drawing/2014/main" id="{02208AE9-57A9-13D2-1788-6DDB873F3B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36122" y="1831241"/>
            <a:ext cx="6177682" cy="3474947"/>
          </a:xfrm>
          <a:prstGeom prst="rect">
            <a:avLst/>
          </a:prstGeom>
        </p:spPr>
      </p:pic>
      <p:pic>
        <p:nvPicPr>
          <p:cNvPr id="2" name="Obraz 1" descr="Obraz zawierający narzędzie&#10;&#10;Opis wygenerowany automatycznie">
            <a:extLst>
              <a:ext uri="{FF2B5EF4-FFF2-40B4-BE49-F238E27FC236}">
                <a16:creationId xmlns:a16="http://schemas.microsoft.com/office/drawing/2014/main" id="{43E179A7-1038-8C45-839D-1218D824EF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368" r="93158">
                        <a14:foregroundMark x1="93421" y1="42000" x2="93421" y2="42000"/>
                        <a14:foregroundMark x1="7368" y1="42000" x2="7368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6" y="5624066"/>
            <a:ext cx="5049276" cy="381000"/>
          </a:xfrm>
          <a:prstGeom prst="rect">
            <a:avLst/>
          </a:prstGeom>
        </p:spPr>
      </p:pic>
      <p:pic>
        <p:nvPicPr>
          <p:cNvPr id="8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13" name="Obraz 12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902" y="1160157"/>
            <a:ext cx="1153463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8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74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13" name="Obraz 12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29" y="1748878"/>
            <a:ext cx="4862945" cy="3803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18" y="2062473"/>
            <a:ext cx="5509584" cy="3803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Prostokąt 19"/>
          <p:cNvSpPr/>
          <p:nvPr/>
        </p:nvSpPr>
        <p:spPr>
          <a:xfrm>
            <a:off x="1340285" y="5635010"/>
            <a:ext cx="363283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3619500" algn="l"/>
              </a:tabLst>
            </a:pPr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Instrument „przed” remontem</a:t>
            </a:r>
            <a:endParaRPr lang="pl-PL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850804" y="6030182"/>
            <a:ext cx="363283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3619500" algn="l"/>
              </a:tabLst>
            </a:pPr>
            <a:r>
              <a:rPr lang="pl-PL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Instrument „po” remoncie</a:t>
            </a:r>
            <a:endParaRPr lang="pl-PL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902" y="1160157"/>
            <a:ext cx="1153463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2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" y="26581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855850" y="196249"/>
            <a:ext cx="822244" cy="720000"/>
          </a:xfrm>
          <a:prstGeom prst="rect">
            <a:avLst/>
          </a:prstGeom>
        </p:spPr>
      </p:pic>
      <p:pic>
        <p:nvPicPr>
          <p:cNvPr id="13" name="Obraz 12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7" y="259740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14" y="265816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t="9736" b="5272"/>
          <a:stretch/>
        </p:blipFill>
        <p:spPr>
          <a:xfrm rot="5400000">
            <a:off x="654813" y="2286071"/>
            <a:ext cx="4891206" cy="3651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5383321" y="3034554"/>
            <a:ext cx="6188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Jakub Mizera – przedsiębiorca – członek Rady Programowej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02" y="1160157"/>
            <a:ext cx="11534632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1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tyw pakietu Office">
  <a:themeElements>
    <a:clrScheme name="Zielony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3211</TotalTime>
  <Words>280</Words>
  <Application>Microsoft Office PowerPoint</Application>
  <PresentationFormat>Panoramiczny</PresentationFormat>
  <Paragraphs>40</Paragraphs>
  <Slides>13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Segoe UI Semibold</vt:lpstr>
      <vt:lpstr>Times New Roman</vt:lpstr>
      <vt:lpstr>Verdana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Markuszewska Agata</cp:lastModifiedBy>
  <cp:revision>141</cp:revision>
  <dcterms:created xsi:type="dcterms:W3CDTF">2022-11-10T10:28:23Z</dcterms:created>
  <dcterms:modified xsi:type="dcterms:W3CDTF">2023-10-13T11:58:32Z</dcterms:modified>
</cp:coreProperties>
</file>